
<file path=[Content_Types].xml><?xml version="1.0" encoding="utf-8"?>
<Types xmlns="http://schemas.openxmlformats.org/package/2006/content-types">
  <Default Extension="xml" ContentType="application/vnd.openxmlformats-officedocument.presentationml.presentation.main+xml"/>
  <Default Extension="png" ContentType="image/png"/>
  <Default Extension="mp4" ContentType="video/mp4"/>
  <Default Extension="jpeg" ContentType="image/jpeg"/>
  <Default Extension="rels" ContentType="application/vnd.openxmlformats-package.relationships+xml"/>
  <Override PartName="/ppt/slides/slide6.xml" ContentType="application/vnd.openxmlformats-officedocument.presentationml.slide+xml"/>
  <Override PartName="/ppt/notesSlides/notesSlide6.xml" ContentType="application/vnd.openxmlformats-officedocument.presentationml.notesSlide+xml"/>
  <Override PartName="/ppt/notesMasters/notesMaster1.xml" ContentType="application/vnd.openxmlformats-officedocument.presentationml.notesMaster+xml"/>
  <Override PartName="/ppt/theme/theme2.xml" ContentType="application/vnd.openxmlformats-officedocument.theme+xml"/>
  <Override PartName="/ppt/slideLayouts/slideLayout7.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slides/slide5.xml" ContentType="application/vnd.openxmlformats-officedocument.presentationml.slide+xml"/>
  <Override PartName="/ppt/notesSlides/notesSlide5.xml" ContentType="application/vnd.openxmlformats-officedocument.presentationml.notesSlide+xml"/>
  <Override PartName="/ppt/tags/tag1.xml" ContentType="application/vnd.openxmlformats-officedocument.presentationml.tags+xml"/>
  <Override PartName="/ppt/slides/slide4.xml" ContentType="application/vnd.openxmlformats-officedocument.presentationml.slide+xml"/>
  <Override PartName="/ppt/notesSlides/notesSlide4.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1.xml" ContentType="application/vnd.openxmlformats-officedocument.presentationml.slide+xml"/>
  <Override PartName="/ppt/notesSlides/notesSlide1.xml" ContentType="application/vnd.openxmlformats-officedocument.presentationml.notesSlide+xml"/>
  <Override PartName="/ppt/tags/tag2.xml" ContentType="application/vnd.openxmlformats-officedocument.presentationml.tags+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ppt/handoutMasters/handoutMaster1.xml" ContentType="application/vnd.openxmlformats-officedocument.presentationml.handoutMaster+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&#65279;<?xml version="1.0" encoding="utf-8"?><Relationships xmlns="http://schemas.openxmlformats.org/package/2006/relationships"><Relationship Type="http://schemas.openxmlformats.org/officeDocument/2006/relationships/officeDocument" Target="/ppt/presentation.xml" Id="rId1" /><Relationship Type="http://schemas.openxmlformats.org/package/2006/relationships/metadata/thumbnail" Target="/docProps/thumbnail.jpeg" Id="rId4" /><Relationship Type="http://schemas.openxmlformats.org/package/2006/relationships/metadata/core-properties" Target="/docProps/core.xml" Id="rId3" /><Relationship Type="http://schemas.openxmlformats.org/officeDocument/2006/relationships/extended-properties" Target="/docProps/app.xml" Id="rId2" /><Relationship Type="http://schemas.openxmlformats.org/officeDocument/2006/relationships/custom-properties" Target="/docProps/custom.xml" Id="rId5" /></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0"/>
  </p:handoutMasterIdLst>
  <p:sldIdLst>
    <p:sldId id="256" r:id="rId3"/>
    <p:sldId id="262" r:id="rId5"/>
    <p:sldId id="264" r:id="rId6"/>
    <p:sldId id="276" r:id="rId7"/>
    <p:sldId id="270" r:id="rId8"/>
    <p:sldId id="265" r:id="rId9"/>
  </p:sldIdLst>
  <p:sldSz cx="12192000" cy="6858000"/>
  <p:notesSz cx="6858000" cy="9144000"/>
  <p:custDataLst>
    <p:tags r:id="rId1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408" y="96"/>
      </p:cViewPr>
      <p:guideLst/>
    </p:cSldViewPr>
  </p:slideViewPr>
  <p:notesTextViewPr>
    <p:cViewPr>
      <p:scale>
        <a:sx n="1" d="1"/>
        <a:sy n="1" d="1"/>
      </p:scale>
      <p:origin x="0" y="0"/>
    </p:cViewPr>
  </p:notesTextViewPr>
  <p:gridSpacing cx="72008" cy="72008"/>
</p:viewPr>
</file>

<file path=ppt/_rels/presentation.xml.rels>&#65279;<?xml version="1.0" encoding="utf-8"?><Relationships xmlns="http://schemas.openxmlformats.org/package/2006/relationships"><Relationship Type="http://schemas.openxmlformats.org/officeDocument/2006/relationships/slide" Target="/ppt/slides/slide6.xml" Id="rId9" /><Relationship Type="http://schemas.openxmlformats.org/officeDocument/2006/relationships/slide" Target="/ppt/slides/slide5.xml" Id="rId8" /><Relationship Type="http://schemas.openxmlformats.org/officeDocument/2006/relationships/slide" Target="/ppt/slides/slide4.xml" Id="rId7" /><Relationship Type="http://schemas.openxmlformats.org/officeDocument/2006/relationships/slide" Target="/ppt/slides/slide3.xml" Id="rId6" /><Relationship Type="http://schemas.openxmlformats.org/officeDocument/2006/relationships/slide" Target="/ppt/slides/slide2.xml" Id="rId5" /><Relationship Type="http://schemas.openxmlformats.org/officeDocument/2006/relationships/notesMaster" Target="/ppt/notesMasters/notesMaster1.xml" Id="rId4" /><Relationship Type="http://schemas.openxmlformats.org/officeDocument/2006/relationships/slide" Target="/ppt/slides/slide1.xml" Id="rId3" /><Relationship Type="http://schemas.openxmlformats.org/officeDocument/2006/relationships/theme" Target="/ppt/theme/theme1.xml" Id="rId2" /><Relationship Type="http://schemas.openxmlformats.org/officeDocument/2006/relationships/tags" Target="/ppt/tags/tag2.xml" Id="rId14" /><Relationship Type="http://schemas.openxmlformats.org/officeDocument/2006/relationships/tableStyles" Target="/ppt/tableStyles.xml" Id="rId13" /><Relationship Type="http://schemas.openxmlformats.org/officeDocument/2006/relationships/viewProps" Target="/ppt/viewProps.xml" Id="rId12" /><Relationship Type="http://schemas.openxmlformats.org/officeDocument/2006/relationships/presProps" Target="/ppt/presProps.xml" Id="rId11" /><Relationship Type="http://schemas.openxmlformats.org/officeDocument/2006/relationships/handoutMaster" Target="/ppt/handoutMasters/handoutMaster1.xml" Id="rId10" /><Relationship Type="http://schemas.openxmlformats.org/officeDocument/2006/relationships/slideMaster" Target="/ppt/slideMasters/slideMaster1.xml" Id="rId1" /></Relationships>
</file>

<file path=ppt/handoutMasters/_rels/handoutMaster1.xml.rels>&#65279;<?xml version="1.0" encoding="utf-8"?><Relationships xmlns="http://schemas.openxmlformats.org/package/2006/relationships"><Relationship Type="http://schemas.openxmlformats.org/officeDocument/2006/relationships/theme" Target="/ppt/theme/theme3.xml" Id="rId1" /></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&#65279;<?xml version="1.0" encoding="utf-8"?><Relationships xmlns="http://schemas.openxmlformats.org/package/2006/relationships"><Relationship Type="http://schemas.openxmlformats.org/officeDocument/2006/relationships/theme" Target="/ppt/theme/theme2.xml" Id="rId1"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7CF036-1DCB-437A-BA62-3057F7A757B9}"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5EEE28-8573-478E-AC91-C5243E8F960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&#65279;<?xml version="1.0" encoding="utf-8"?><Relationships xmlns="http://schemas.openxmlformats.org/package/2006/relationships"><Relationship Type="http://schemas.openxmlformats.org/officeDocument/2006/relationships/notesMaster" Target="/ppt/notesMasters/notesMaster1.xml" Id="rId2" /><Relationship Type="http://schemas.openxmlformats.org/officeDocument/2006/relationships/slide" Target="/ppt/slides/slide1.xml" Id="rId1" /></Relationships>
</file>

<file path=ppt/notesSlides/_rels/notesSlide2.xml.rels>&#65279;<?xml version="1.0" encoding="utf-8"?><Relationships xmlns="http://schemas.openxmlformats.org/package/2006/relationships"><Relationship Type="http://schemas.openxmlformats.org/officeDocument/2006/relationships/notesMaster" Target="/ppt/notesMasters/notesMaster1.xml" Id="rId2" /><Relationship Type="http://schemas.openxmlformats.org/officeDocument/2006/relationships/slide" Target="/ppt/slides/slide2.xml" Id="rId1" /></Relationships>
</file>

<file path=ppt/notesSlides/_rels/notesSlide3.xml.rels>&#65279;<?xml version="1.0" encoding="utf-8"?><Relationships xmlns="http://schemas.openxmlformats.org/package/2006/relationships"><Relationship Type="http://schemas.openxmlformats.org/officeDocument/2006/relationships/notesMaster" Target="/ppt/notesMasters/notesMaster1.xml" Id="rId2" /><Relationship Type="http://schemas.openxmlformats.org/officeDocument/2006/relationships/slide" Target="/ppt/slides/slide3.xml" Id="rId1" /></Relationships>
</file>

<file path=ppt/notesSlides/_rels/notesSlide4.xml.rels>&#65279;<?xml version="1.0" encoding="utf-8"?><Relationships xmlns="http://schemas.openxmlformats.org/package/2006/relationships"><Relationship Type="http://schemas.openxmlformats.org/officeDocument/2006/relationships/notesMaster" Target="/ppt/notesMasters/notesMaster1.xml" Id="rId2" /><Relationship Type="http://schemas.openxmlformats.org/officeDocument/2006/relationships/slide" Target="/ppt/slides/slide4.xml" Id="rId1" /></Relationships>
</file>

<file path=ppt/notesSlides/_rels/notesSlide5.xml.rels>&#65279;<?xml version="1.0" encoding="utf-8"?><Relationships xmlns="http://schemas.openxmlformats.org/package/2006/relationships"><Relationship Type="http://schemas.openxmlformats.org/officeDocument/2006/relationships/notesMaster" Target="/ppt/notesMasters/notesMaster1.xml" Id="rId2" /><Relationship Type="http://schemas.openxmlformats.org/officeDocument/2006/relationships/slide" Target="/ppt/slides/slide5.xml" Id="rId1" /></Relationships>
</file>

<file path=ppt/notesSlides/_rels/notesSlide6.xml.rels>&#65279;<?xml version="1.0" encoding="utf-8"?><Relationships xmlns="http://schemas.openxmlformats.org/package/2006/relationships"><Relationship Type="http://schemas.openxmlformats.org/officeDocument/2006/relationships/notesMaster" Target="/ppt/notesMasters/notesMaster1.xml" Id="rId2" /><Relationship Type="http://schemas.openxmlformats.org/officeDocument/2006/relationships/slide" Target="/ppt/slides/slide6.xml" Id="rId1"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85EEE28-8573-478E-AC91-C5243E8F960F}"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85EEE28-8573-478E-AC91-C5243E8F960F}"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85EEE28-8573-478E-AC91-C5243E8F960F}"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85EEE28-8573-478E-AC91-C5243E8F960F}"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85EEE28-8573-478E-AC91-C5243E8F960F}"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85EEE28-8573-478E-AC91-C5243E8F960F}" type="slidenum">
              <a:rPr lang="zh-CN" altLang="en-US" smtClean="0"/>
            </a:fld>
            <a:endParaRPr lang="zh-CN" altLang="en-US"/>
          </a:p>
        </p:txBody>
      </p:sp>
    </p:spTree>
  </p:cSld>
  <p:clrMapOvr>
    <a:masterClrMapping/>
  </p:clrMapOvr>
</p:notes>
</file>

<file path=ppt/slideLayouts/_rels/slideLayout7.xml.rels>&#65279;<?xml version="1.0" encoding="utf-8"?><Relationships xmlns="http://schemas.openxmlformats.org/package/2006/relationships"><Relationship Type="http://schemas.openxmlformats.org/officeDocument/2006/relationships/image" Target="/ppt/media/image1.png" Id="rId2" /><Relationship Type="http://schemas.openxmlformats.org/officeDocument/2006/relationships/slideMaster" Target="/ppt/slideMasters/slideMaster1.xml" Id="rId1" /></Relationships>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Masters/_rels/slideMaster1.xml.rels>&#65279;<?xml version="1.0" encoding="utf-8"?><Relationships xmlns="http://schemas.openxmlformats.org/package/2006/relationships"><Relationship Type="http://schemas.openxmlformats.org/officeDocument/2006/relationships/slideLayout" Target="/ppt/slideLayouts/slideLayout7.xml" Id="rId7" /><Relationship Type="http://schemas.openxmlformats.org/officeDocument/2006/relationships/theme" Target="/ppt/theme/theme1.xml" Id="rId12" /></Relationships>
</file>

<file path=ppt/slideMasters/slideMaster1.xml><?xml version="1.0" encoding="utf-8"?>
<p:sldMaster xmlns:mc="http://schemas.openxmlformats.org/markup-compatibility/2006" xmlns:p14="http://schemas.microsoft.com/office/powerpoint/2010/main"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Calibri" panose="020F0502020204030204" charset="0"/>
              </a:defRPr>
            </a:lvl1pPr>
          </a:lstStyle>
          <a:p>
            <a:fld id="{F9CB56E4-1E92-4635-A872-58398B36E85D}"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Calibri" panose="020F0502020204030204"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Calibri" panose="020F0502020204030204" charset="0"/>
              </a:defRPr>
            </a:lvl1pPr>
          </a:lstStyle>
          <a:p>
            <a:fld id="{05D2C95A-D344-4504-B818-228594A863B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55" r:id="rId7"/>
  </p:sldLayoutIdLst>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Calibri" panose="020F050202020403020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Calibri" panose="020F050202020403020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Calibri" panose="020F050202020403020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Calibri" panose="020F050202020403020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Calibri" panose="020F050202020403020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Calibri" panose="020F050202020403020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notesSlide" Target="/ppt/notesSlides/notesSlide1.xml" Id="rId5" /><Relationship Type="http://schemas.openxmlformats.org/officeDocument/2006/relationships/slideLayout" Target="/ppt/slideLayouts/slideLayout7.xml" Id="rId4" /><Relationship Type="http://schemas.openxmlformats.org/officeDocument/2006/relationships/image" Target="/ppt/media/image4.png" Id="rId3" /><Relationship Type="http://schemas.openxmlformats.org/officeDocument/2006/relationships/image" Target="/ppt/media/image3.png" Id="rId2" /><Relationship Type="http://schemas.openxmlformats.org/officeDocument/2006/relationships/image" Target="/ppt/media/image2.png" Id="rId1" /></Relationships>
</file>

<file path=ppt/slides/_rels/slide2.xml.rels>&#65279;<?xml version="1.0" encoding="utf-8"?><Relationships xmlns="http://schemas.openxmlformats.org/package/2006/relationships"><Relationship Type="http://schemas.openxmlformats.org/officeDocument/2006/relationships/notesSlide" Target="/ppt/notesSlides/notesSlide2.xml" Id="rId5" /><Relationship Type="http://schemas.openxmlformats.org/officeDocument/2006/relationships/slideLayout" Target="/ppt/slideLayouts/slideLayout7.xml" Id="rId4" /><Relationship Type="http://schemas.openxmlformats.org/officeDocument/2006/relationships/image" Target="/ppt/media/image7.png" Id="rId3" /><Relationship Type="http://schemas.openxmlformats.org/officeDocument/2006/relationships/image" Target="/ppt/media/image6.png" Id="rId2" /><Relationship Type="http://schemas.openxmlformats.org/officeDocument/2006/relationships/image" Target="/ppt/media/image5.png" Id="rId1" /></Relationships>
</file>

<file path=ppt/slides/_rels/slide3.xml.rels>&#65279;<?xml version="1.0" encoding="utf-8"?><Relationships xmlns="http://schemas.openxmlformats.org/package/2006/relationships"><Relationship Type="http://schemas.openxmlformats.org/officeDocument/2006/relationships/notesSlide" Target="/ppt/notesSlides/notesSlide3.xml" Id="rId5" /><Relationship Type="http://schemas.openxmlformats.org/officeDocument/2006/relationships/slideLayout" Target="/ppt/slideLayouts/slideLayout7.xml" Id="rId4" /><Relationship Type="http://schemas.openxmlformats.org/officeDocument/2006/relationships/image" Target="/ppt/media/image10.png" Id="rId3" /><Relationship Type="http://schemas.openxmlformats.org/officeDocument/2006/relationships/image" Target="/ppt/media/image9.png" Id="rId2" /><Relationship Type="http://schemas.openxmlformats.org/officeDocument/2006/relationships/image" Target="/ppt/media/image8.png" Id="rId1" /></Relationships>
</file>

<file path=ppt/slides/_rels/slide4.xml.rels>&#65279;<?xml version="1.0" encoding="utf-8"?><Relationships xmlns="http://schemas.openxmlformats.org/package/2006/relationships"><Relationship Type="http://schemas.openxmlformats.org/officeDocument/2006/relationships/notesSlide" Target="/ppt/notesSlides/notesSlide4.xml" Id="rId6" /><Relationship Type="http://schemas.openxmlformats.org/officeDocument/2006/relationships/slideLayout" Target="/ppt/slideLayouts/slideLayout7.xml" Id="rId5" /><Relationship Type="http://schemas.openxmlformats.org/officeDocument/2006/relationships/image" Target="/ppt/media/image13.png" Id="rId4" /><Relationship Type="http://schemas.openxmlformats.org/officeDocument/2006/relationships/image" Target="/ppt/media/image12.png" Id="rId3" /><Relationship Type="http://schemas.openxmlformats.org/officeDocument/2006/relationships/image" Target="/ppt/media/image11.png" Id="rId2" /><Relationship Type="http://schemas.openxmlformats.org/officeDocument/2006/relationships/image" Target="/ppt/media/image8.png" Id="rId1" /></Relationships>
</file>

<file path=ppt/slides/_rels/slide5.xml.rels>&#65279;<?xml version="1.0" encoding="utf-8"?><Relationships xmlns="http://schemas.openxmlformats.org/package/2006/relationships"><Relationship Type="http://schemas.openxmlformats.org/officeDocument/2006/relationships/notesSlide" Target="/ppt/notesSlides/notesSlide5.xml" Id="rId6" /><Relationship Type="http://schemas.openxmlformats.org/officeDocument/2006/relationships/slideLayout" Target="/ppt/slideLayouts/slideLayout7.xml" Id="rId5" /><Relationship Type="http://schemas.openxmlformats.org/officeDocument/2006/relationships/image" Target="/ppt/media/image14.png" Id="rId4" /><Relationship Type="http://schemas.openxmlformats.org/officeDocument/2006/relationships/tags" Target="/ppt/tags/tag1.xml" Id="rId3" /><Relationship Type="http://schemas.microsoft.com/office/2007/relationships/media" Target="/ppt/media/media1.mp4" Id="rId2" /><Relationship Type="http://schemas.openxmlformats.org/officeDocument/2006/relationships/video" Target="/ppt/media/media1.mp4" Id="rId1" /></Relationships>
</file>

<file path=ppt/slides/_rels/slide6.xml.rels>&#65279;<?xml version="1.0" encoding="utf-8"?><Relationships xmlns="http://schemas.openxmlformats.org/package/2006/relationships"><Relationship Type="http://schemas.openxmlformats.org/officeDocument/2006/relationships/notesSlide" Target="/ppt/notesSlides/notesSlide6.xml" Id="rId6" /><Relationship Type="http://schemas.openxmlformats.org/officeDocument/2006/relationships/slideLayout" Target="/ppt/slideLayouts/slideLayout7.xml" Id="rId5" /><Relationship Type="http://schemas.openxmlformats.org/officeDocument/2006/relationships/image" Target="/ppt/media/image15.png" Id="rId4" /><Relationship Type="http://schemas.openxmlformats.org/officeDocument/2006/relationships/image" Target="/ppt/media/image4.png" Id="rId3" /><Relationship Type="http://schemas.openxmlformats.org/officeDocument/2006/relationships/image" Target="/ppt/media/image3.png" Id="rId2" /><Relationship Type="http://schemas.openxmlformats.org/officeDocument/2006/relationships/image" Target="/ppt/media/image2.png" Id="rId1"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489710" y="1250950"/>
            <a:ext cx="10702290" cy="5607050"/>
          </a:xfrm>
          <a:prstGeom prst="rect">
            <a:avLst/>
          </a:prstGeom>
        </p:spPr>
      </p:pic>
      <p:pic>
        <p:nvPicPr>
          <p:cNvPr id="9" name="图片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57466" y="0"/>
            <a:ext cx="1134533" cy="1930400"/>
          </a:xfrm>
          <a:prstGeom prst="rect">
            <a:avLst/>
          </a:prstGeom>
        </p:spPr>
      </p:pic>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3997960" cy="6858000"/>
          </a:xfrm>
          <a:prstGeom prst="rect">
            <a:avLst/>
          </a:prstGeom>
        </p:spPr>
      </p:pic>
      <p:sp>
        <p:nvSpPr>
          <p:cNvPr id="4" name="文本框 3"/>
          <p:cNvSpPr txBox="1"/>
          <p:nvPr/>
        </p:nvSpPr>
        <p:spPr>
          <a:xfrm>
            <a:off x="3256128" y="1386622"/>
            <a:ext cx="8634730" cy="1014730"/>
          </a:xfrm>
          <a:prstGeom prst="rect">
            <a:avLst/>
          </a:prstGeom>
          <a:noFill/>
        </p:spPr>
        <p:txBody>
          <a:bodyPr wrap="none" rtlCol="0">
            <a:spAutoFit/>
          </a:bodyPr>
          <a:lstStyle/>
          <a:p>
            <a:pPr algn="l"/>
            <a:r>
              <a:rPr lang="en-US" altLang="zh-CN" sz="6000" b="1" dirty="0">
                <a:ea typeface="Calibri" panose="020F0502020204030204" charset="0"/>
              </a:rPr>
              <a:t>Unveiling the Olympics</a:t>
            </a:r>
            <a:endParaRPr lang="en-US" altLang="zh-CN" sz="6000" b="1" dirty="0">
              <a:ea typeface="Calibri" panose="020F0502020204030204" charset="0"/>
            </a:endParaRPr>
          </a:p>
        </p:txBody>
      </p:sp>
      <p:sp>
        <p:nvSpPr>
          <p:cNvPr id="8" name="矩形 7"/>
          <p:cNvSpPr/>
          <p:nvPr/>
        </p:nvSpPr>
        <p:spPr>
          <a:xfrm>
            <a:off x="5136109" y="2474695"/>
            <a:ext cx="6527800" cy="922020"/>
          </a:xfrm>
          <a:prstGeom prst="rect">
            <a:avLst/>
          </a:prstGeom>
        </p:spPr>
        <p:txBody>
          <a:bodyPr wrap="square">
            <a:spAutoFit/>
          </a:bodyPr>
          <a:lstStyle/>
          <a:p>
            <a:pPr algn="r">
              <a:lnSpc>
                <a:spcPct val="150000"/>
              </a:lnSpc>
            </a:pPr>
            <a:r>
              <a:rPr lang="en-IN" altLang="zh-CN" dirty="0">
                <a:latin typeface="Calibri" panose="020F0502020204030204" charset="0"/>
                <a:ea typeface="Calibri" panose="020F0502020204030204" charset="0"/>
              </a:rPr>
              <a:t>Under the guidance of Dr. Dootika Vats</a:t>
            </a:r>
            <a:endParaRPr lang="en-IN" altLang="zh-CN" dirty="0">
              <a:latin typeface="Calibri" panose="020F0502020204030204" charset="0"/>
              <a:ea typeface="Calibri" panose="020F0502020204030204" charset="0"/>
            </a:endParaRPr>
          </a:p>
          <a:p>
            <a:pPr algn="r">
              <a:lnSpc>
                <a:spcPct val="150000"/>
              </a:lnSpc>
            </a:pPr>
            <a:r>
              <a:rPr lang="en-IN" altLang="zh-CN" dirty="0">
                <a:latin typeface="Calibri" panose="020F0502020204030204" charset="0"/>
                <a:ea typeface="Calibri" panose="020F0502020204030204" charset="0"/>
              </a:rPr>
              <a:t>Presented by : Group 26</a:t>
            </a:r>
            <a:endParaRPr lang="en-IN" altLang="zh-CN" dirty="0">
              <a:latin typeface="Calibri" panose="020F0502020204030204" charset="0"/>
              <a:ea typeface="Calibri" panose="020F0502020204030204" charset="0"/>
            </a:endParaRPr>
          </a:p>
        </p:txBody>
      </p:sp>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117516" y="262255"/>
            <a:ext cx="4476750" cy="6858000"/>
          </a:xfrm>
          <a:prstGeom prst="rect">
            <a:avLst/>
          </a:prstGeom>
        </p:spPr>
      </p:pic>
      <p:sp>
        <p:nvSpPr>
          <p:cNvPr id="4" name="Freeform 6078"/>
          <p:cNvSpPr/>
          <p:nvPr/>
        </p:nvSpPr>
        <p:spPr bwMode="auto">
          <a:xfrm>
            <a:off x="335925" y="262328"/>
            <a:ext cx="781856" cy="757004"/>
          </a:xfrm>
          <a:custGeom>
            <a:avLst/>
            <a:gdLst>
              <a:gd name="T0" fmla="*/ 391912 w 1717675"/>
              <a:gd name="T1" fmla="*/ 391912 w 1717675"/>
              <a:gd name="T2" fmla="*/ 391912 w 1717675"/>
              <a:gd name="T3" fmla="*/ 391912 w 1717675"/>
              <a:gd name="T4" fmla="*/ 391912 w 1717675"/>
              <a:gd name="T5" fmla="*/ 391912 w 1717675"/>
              <a:gd name="T6" fmla="*/ 391912 w 1717675"/>
              <a:gd name="T7" fmla="*/ 391912 w 1717675"/>
              <a:gd name="T8" fmla="*/ 391912 w 1717675"/>
              <a:gd name="T9" fmla="*/ 391912 w 1717675"/>
              <a:gd name="T10" fmla="*/ 391912 w 1717675"/>
              <a:gd name="T11" fmla="*/ 391912 w 1717675"/>
              <a:gd name="T12" fmla="*/ 391912 w 1717675"/>
              <a:gd name="T13" fmla="*/ 391912 w 1717675"/>
              <a:gd name="T14" fmla="*/ 391912 w 1717675"/>
              <a:gd name="T15" fmla="*/ 391912 w 1717675"/>
              <a:gd name="T16" fmla="*/ 391912 w 1717675"/>
              <a:gd name="T17" fmla="*/ 391912 w 1717675"/>
              <a:gd name="T18" fmla="*/ 391912 w 1717675"/>
              <a:gd name="T19" fmla="*/ 391912 w 1717675"/>
              <a:gd name="T20" fmla="*/ 391912 w 1717675"/>
              <a:gd name="T21" fmla="*/ 391912 w 1717675"/>
              <a:gd name="T22" fmla="*/ 391912 w 1717675"/>
              <a:gd name="T23" fmla="*/ 391912 w 1717675"/>
              <a:gd name="T24" fmla="*/ 391912 w 1717675"/>
              <a:gd name="T25" fmla="*/ 391912 w 1717675"/>
              <a:gd name="T26" fmla="*/ 391912 w 1717675"/>
              <a:gd name="T27" fmla="*/ 391912 w 1717675"/>
              <a:gd name="T28" fmla="*/ 391912 w 1717675"/>
              <a:gd name="T29" fmla="*/ 391912 w 1717675"/>
              <a:gd name="T30" fmla="*/ 391912 w 1717675"/>
              <a:gd name="T31" fmla="*/ 391912 w 1717675"/>
              <a:gd name="T32" fmla="*/ 391912 w 1717675"/>
              <a:gd name="T33" fmla="*/ 391912 w 1717675"/>
              <a:gd name="T34" fmla="*/ 391912 w 1717675"/>
              <a:gd name="T35" fmla="*/ 391912 w 1717675"/>
              <a:gd name="T36" fmla="*/ 391912 w 1717675"/>
              <a:gd name="T37" fmla="*/ 391912 w 1717675"/>
              <a:gd name="T38" fmla="*/ 391912 w 1717675"/>
              <a:gd name="T39" fmla="*/ 391912 w 1717675"/>
              <a:gd name="T40" fmla="*/ 391912 w 1717675"/>
              <a:gd name="T41" fmla="*/ 391912 w 1717675"/>
              <a:gd name="T42" fmla="*/ 391912 w 1717675"/>
              <a:gd name="T43" fmla="*/ 391912 w 1717675"/>
              <a:gd name="T44" fmla="*/ 391912 w 1717675"/>
              <a:gd name="T45" fmla="*/ 391912 w 1717675"/>
              <a:gd name="T46" fmla="*/ 391912 w 1717675"/>
              <a:gd name="T47" fmla="*/ 391912 w 1717675"/>
              <a:gd name="T48" fmla="*/ 391912 w 1717675"/>
              <a:gd name="T49" fmla="*/ 391912 w 1717675"/>
              <a:gd name="T50" fmla="*/ 391912 w 1717675"/>
              <a:gd name="T51" fmla="*/ 391912 w 1717675"/>
              <a:gd name="T52" fmla="*/ 391912 w 1717675"/>
              <a:gd name="T53" fmla="*/ 391912 w 1717675"/>
              <a:gd name="T54" fmla="*/ 391912 w 1717675"/>
              <a:gd name="T55" fmla="*/ 391912 w 1717675"/>
              <a:gd name="T56" fmla="*/ 391912 w 1717675"/>
              <a:gd name="T57" fmla="*/ 391912 w 1717675"/>
              <a:gd name="T58" fmla="*/ 391912 w 1717675"/>
              <a:gd name="T59" fmla="*/ 391912 w 1717675"/>
              <a:gd name="T60" fmla="*/ 391912 w 1717675"/>
              <a:gd name="T61" fmla="*/ 391912 w 1717675"/>
              <a:gd name="T62" fmla="*/ 391912 w 1717675"/>
              <a:gd name="T63" fmla="*/ 391912 w 1717675"/>
              <a:gd name="T64" fmla="*/ 391912 w 1717675"/>
              <a:gd name="T65" fmla="*/ 391912 w 1717675"/>
              <a:gd name="T66" fmla="*/ 391912 w 1717675"/>
              <a:gd name="T67" fmla="*/ 391912 w 1717675"/>
              <a:gd name="T68" fmla="*/ 391912 w 1717675"/>
              <a:gd name="T69" fmla="*/ 391912 w 1717675"/>
              <a:gd name="T70" fmla="*/ 391912 w 1717675"/>
              <a:gd name="T71" fmla="*/ 391912 w 1717675"/>
              <a:gd name="T72" fmla="*/ 391912 w 1717675"/>
              <a:gd name="T73" fmla="*/ 391912 w 1717675"/>
              <a:gd name="T74" fmla="*/ 391912 w 1717675"/>
              <a:gd name="T75" fmla="*/ 391912 w 1717675"/>
              <a:gd name="T76" fmla="*/ 391912 w 1717675"/>
              <a:gd name="T77" fmla="*/ 391912 w 1717675"/>
              <a:gd name="T78" fmla="*/ 391912 w 1717675"/>
              <a:gd name="T79" fmla="*/ 391912 w 1717675"/>
              <a:gd name="T80" fmla="*/ 391912 w 1717675"/>
              <a:gd name="T81" fmla="*/ 391912 w 1717675"/>
              <a:gd name="T82" fmla="*/ 391912 w 1717675"/>
              <a:gd name="T83" fmla="*/ 391912 w 1717675"/>
              <a:gd name="T84" fmla="*/ 391912 w 1717675"/>
              <a:gd name="T85" fmla="*/ 391912 w 1717675"/>
              <a:gd name="T86" fmla="*/ 391912 w 1717675"/>
              <a:gd name="T87" fmla="*/ 391912 w 1717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3" h="167">
                <a:moveTo>
                  <a:pt x="164" y="74"/>
                </a:moveTo>
                <a:cubicBezTo>
                  <a:pt x="162" y="75"/>
                  <a:pt x="158" y="74"/>
                  <a:pt x="156" y="75"/>
                </a:cubicBezTo>
                <a:cubicBezTo>
                  <a:pt x="154" y="76"/>
                  <a:pt x="152" y="77"/>
                  <a:pt x="150" y="76"/>
                </a:cubicBezTo>
                <a:cubicBezTo>
                  <a:pt x="147" y="75"/>
                  <a:pt x="149" y="72"/>
                  <a:pt x="148" y="69"/>
                </a:cubicBezTo>
                <a:cubicBezTo>
                  <a:pt x="140" y="62"/>
                  <a:pt x="148" y="52"/>
                  <a:pt x="154" y="45"/>
                </a:cubicBezTo>
                <a:cubicBezTo>
                  <a:pt x="150" y="49"/>
                  <a:pt x="146" y="54"/>
                  <a:pt x="141" y="57"/>
                </a:cubicBezTo>
                <a:cubicBezTo>
                  <a:pt x="140" y="53"/>
                  <a:pt x="139" y="49"/>
                  <a:pt x="137" y="46"/>
                </a:cubicBezTo>
                <a:cubicBezTo>
                  <a:pt x="138" y="44"/>
                  <a:pt x="140" y="45"/>
                  <a:pt x="141" y="42"/>
                </a:cubicBezTo>
                <a:cubicBezTo>
                  <a:pt x="139" y="40"/>
                  <a:pt x="138" y="43"/>
                  <a:pt x="137" y="43"/>
                </a:cubicBezTo>
                <a:cubicBezTo>
                  <a:pt x="138" y="37"/>
                  <a:pt x="144" y="37"/>
                  <a:pt x="146" y="30"/>
                </a:cubicBezTo>
                <a:cubicBezTo>
                  <a:pt x="147" y="30"/>
                  <a:pt x="147" y="30"/>
                  <a:pt x="148" y="30"/>
                </a:cubicBezTo>
                <a:cubicBezTo>
                  <a:pt x="149" y="30"/>
                  <a:pt x="149" y="31"/>
                  <a:pt x="150" y="32"/>
                </a:cubicBezTo>
                <a:cubicBezTo>
                  <a:pt x="152" y="31"/>
                  <a:pt x="154" y="31"/>
                  <a:pt x="156" y="32"/>
                </a:cubicBezTo>
                <a:cubicBezTo>
                  <a:pt x="158" y="30"/>
                  <a:pt x="161" y="29"/>
                  <a:pt x="164" y="30"/>
                </a:cubicBezTo>
                <a:cubicBezTo>
                  <a:pt x="166" y="28"/>
                  <a:pt x="163" y="28"/>
                  <a:pt x="164" y="26"/>
                </a:cubicBezTo>
                <a:cubicBezTo>
                  <a:pt x="168" y="27"/>
                  <a:pt x="167" y="24"/>
                  <a:pt x="169" y="22"/>
                </a:cubicBezTo>
                <a:cubicBezTo>
                  <a:pt x="169" y="21"/>
                  <a:pt x="168" y="21"/>
                  <a:pt x="168" y="20"/>
                </a:cubicBezTo>
                <a:cubicBezTo>
                  <a:pt x="171" y="17"/>
                  <a:pt x="168" y="15"/>
                  <a:pt x="168" y="13"/>
                </a:cubicBezTo>
                <a:cubicBezTo>
                  <a:pt x="170" y="11"/>
                  <a:pt x="172" y="10"/>
                  <a:pt x="173" y="7"/>
                </a:cubicBezTo>
                <a:cubicBezTo>
                  <a:pt x="171" y="6"/>
                  <a:pt x="170" y="10"/>
                  <a:pt x="169" y="10"/>
                </a:cubicBezTo>
                <a:cubicBezTo>
                  <a:pt x="166" y="7"/>
                  <a:pt x="163" y="4"/>
                  <a:pt x="161" y="1"/>
                </a:cubicBezTo>
                <a:cubicBezTo>
                  <a:pt x="159" y="2"/>
                  <a:pt x="157" y="2"/>
                  <a:pt x="155" y="0"/>
                </a:cubicBezTo>
                <a:cubicBezTo>
                  <a:pt x="152" y="1"/>
                  <a:pt x="148" y="2"/>
                  <a:pt x="145" y="2"/>
                </a:cubicBezTo>
                <a:cubicBezTo>
                  <a:pt x="144" y="3"/>
                  <a:pt x="145" y="4"/>
                  <a:pt x="145" y="5"/>
                </a:cubicBezTo>
                <a:cubicBezTo>
                  <a:pt x="144" y="6"/>
                  <a:pt x="142" y="6"/>
                  <a:pt x="140" y="6"/>
                </a:cubicBezTo>
                <a:cubicBezTo>
                  <a:pt x="141" y="10"/>
                  <a:pt x="139" y="14"/>
                  <a:pt x="138" y="18"/>
                </a:cubicBezTo>
                <a:cubicBezTo>
                  <a:pt x="138" y="19"/>
                  <a:pt x="140" y="19"/>
                  <a:pt x="140" y="20"/>
                </a:cubicBezTo>
                <a:cubicBezTo>
                  <a:pt x="139" y="21"/>
                  <a:pt x="139" y="22"/>
                  <a:pt x="139" y="23"/>
                </a:cubicBezTo>
                <a:cubicBezTo>
                  <a:pt x="139" y="24"/>
                  <a:pt x="141" y="24"/>
                  <a:pt x="141" y="25"/>
                </a:cubicBezTo>
                <a:cubicBezTo>
                  <a:pt x="138" y="29"/>
                  <a:pt x="135" y="37"/>
                  <a:pt x="130" y="39"/>
                </a:cubicBezTo>
                <a:cubicBezTo>
                  <a:pt x="125" y="39"/>
                  <a:pt x="121" y="38"/>
                  <a:pt x="118" y="34"/>
                </a:cubicBezTo>
                <a:cubicBezTo>
                  <a:pt x="118" y="33"/>
                  <a:pt x="120" y="32"/>
                  <a:pt x="120" y="30"/>
                </a:cubicBezTo>
                <a:cubicBezTo>
                  <a:pt x="121" y="29"/>
                  <a:pt x="122" y="30"/>
                  <a:pt x="123" y="29"/>
                </a:cubicBezTo>
                <a:cubicBezTo>
                  <a:pt x="125" y="22"/>
                  <a:pt x="124" y="16"/>
                  <a:pt x="119" y="12"/>
                </a:cubicBezTo>
                <a:cubicBezTo>
                  <a:pt x="117" y="11"/>
                  <a:pt x="115" y="11"/>
                  <a:pt x="113" y="10"/>
                </a:cubicBezTo>
                <a:cubicBezTo>
                  <a:pt x="108" y="10"/>
                  <a:pt x="105" y="13"/>
                  <a:pt x="101" y="14"/>
                </a:cubicBezTo>
                <a:cubicBezTo>
                  <a:pt x="102" y="15"/>
                  <a:pt x="101" y="18"/>
                  <a:pt x="99" y="19"/>
                </a:cubicBezTo>
                <a:cubicBezTo>
                  <a:pt x="99" y="24"/>
                  <a:pt x="100" y="29"/>
                  <a:pt x="104" y="32"/>
                </a:cubicBezTo>
                <a:cubicBezTo>
                  <a:pt x="101" y="37"/>
                  <a:pt x="96" y="35"/>
                  <a:pt x="92" y="38"/>
                </a:cubicBezTo>
                <a:cubicBezTo>
                  <a:pt x="88" y="34"/>
                  <a:pt x="84" y="30"/>
                  <a:pt x="79" y="26"/>
                </a:cubicBezTo>
                <a:cubicBezTo>
                  <a:pt x="80" y="30"/>
                  <a:pt x="84" y="33"/>
                  <a:pt x="89" y="36"/>
                </a:cubicBezTo>
                <a:cubicBezTo>
                  <a:pt x="88" y="38"/>
                  <a:pt x="89" y="39"/>
                  <a:pt x="89" y="41"/>
                </a:cubicBezTo>
                <a:cubicBezTo>
                  <a:pt x="87" y="41"/>
                  <a:pt x="86" y="43"/>
                  <a:pt x="84" y="42"/>
                </a:cubicBezTo>
                <a:cubicBezTo>
                  <a:pt x="83" y="41"/>
                  <a:pt x="84" y="40"/>
                  <a:pt x="83" y="39"/>
                </a:cubicBezTo>
                <a:cubicBezTo>
                  <a:pt x="81" y="44"/>
                  <a:pt x="78" y="51"/>
                  <a:pt x="72" y="47"/>
                </a:cubicBezTo>
                <a:cubicBezTo>
                  <a:pt x="70" y="49"/>
                  <a:pt x="73" y="49"/>
                  <a:pt x="72" y="51"/>
                </a:cubicBezTo>
                <a:cubicBezTo>
                  <a:pt x="68" y="53"/>
                  <a:pt x="58" y="49"/>
                  <a:pt x="55" y="45"/>
                </a:cubicBezTo>
                <a:cubicBezTo>
                  <a:pt x="59" y="44"/>
                  <a:pt x="63" y="46"/>
                  <a:pt x="64" y="42"/>
                </a:cubicBezTo>
                <a:cubicBezTo>
                  <a:pt x="66" y="38"/>
                  <a:pt x="60" y="34"/>
                  <a:pt x="55" y="35"/>
                </a:cubicBezTo>
                <a:cubicBezTo>
                  <a:pt x="52" y="38"/>
                  <a:pt x="49" y="40"/>
                  <a:pt x="52" y="44"/>
                </a:cubicBezTo>
                <a:cubicBezTo>
                  <a:pt x="47" y="46"/>
                  <a:pt x="40" y="40"/>
                  <a:pt x="39" y="36"/>
                </a:cubicBezTo>
                <a:cubicBezTo>
                  <a:pt x="40" y="34"/>
                  <a:pt x="40" y="32"/>
                  <a:pt x="39" y="31"/>
                </a:cubicBezTo>
                <a:cubicBezTo>
                  <a:pt x="39" y="32"/>
                  <a:pt x="38" y="32"/>
                  <a:pt x="38" y="31"/>
                </a:cubicBezTo>
                <a:cubicBezTo>
                  <a:pt x="37" y="32"/>
                  <a:pt x="36" y="35"/>
                  <a:pt x="35" y="37"/>
                </a:cubicBezTo>
                <a:cubicBezTo>
                  <a:pt x="33" y="37"/>
                  <a:pt x="31" y="38"/>
                  <a:pt x="28" y="37"/>
                </a:cubicBezTo>
                <a:cubicBezTo>
                  <a:pt x="27" y="35"/>
                  <a:pt x="28" y="32"/>
                  <a:pt x="26" y="32"/>
                </a:cubicBezTo>
                <a:cubicBezTo>
                  <a:pt x="27" y="33"/>
                  <a:pt x="26" y="38"/>
                  <a:pt x="23" y="39"/>
                </a:cubicBezTo>
                <a:cubicBezTo>
                  <a:pt x="22" y="38"/>
                  <a:pt x="21" y="38"/>
                  <a:pt x="19" y="38"/>
                </a:cubicBezTo>
                <a:cubicBezTo>
                  <a:pt x="17" y="40"/>
                  <a:pt x="14" y="41"/>
                  <a:pt x="13" y="45"/>
                </a:cubicBezTo>
                <a:cubicBezTo>
                  <a:pt x="12" y="45"/>
                  <a:pt x="9" y="43"/>
                  <a:pt x="8" y="44"/>
                </a:cubicBezTo>
                <a:cubicBezTo>
                  <a:pt x="7" y="46"/>
                  <a:pt x="10" y="47"/>
                  <a:pt x="9" y="49"/>
                </a:cubicBezTo>
                <a:cubicBezTo>
                  <a:pt x="7" y="49"/>
                  <a:pt x="5" y="46"/>
                  <a:pt x="4" y="49"/>
                </a:cubicBezTo>
                <a:cubicBezTo>
                  <a:pt x="4" y="50"/>
                  <a:pt x="6" y="51"/>
                  <a:pt x="7" y="52"/>
                </a:cubicBezTo>
                <a:cubicBezTo>
                  <a:pt x="6" y="56"/>
                  <a:pt x="4" y="57"/>
                  <a:pt x="3" y="60"/>
                </a:cubicBezTo>
                <a:cubicBezTo>
                  <a:pt x="2" y="60"/>
                  <a:pt x="2" y="60"/>
                  <a:pt x="1" y="60"/>
                </a:cubicBezTo>
                <a:cubicBezTo>
                  <a:pt x="1" y="61"/>
                  <a:pt x="3" y="60"/>
                  <a:pt x="3" y="61"/>
                </a:cubicBezTo>
                <a:cubicBezTo>
                  <a:pt x="2" y="62"/>
                  <a:pt x="0" y="62"/>
                  <a:pt x="0" y="64"/>
                </a:cubicBezTo>
                <a:cubicBezTo>
                  <a:pt x="1" y="65"/>
                  <a:pt x="3" y="65"/>
                  <a:pt x="4" y="66"/>
                </a:cubicBezTo>
                <a:cubicBezTo>
                  <a:pt x="1" y="73"/>
                  <a:pt x="7" y="77"/>
                  <a:pt x="9" y="82"/>
                </a:cubicBezTo>
                <a:cubicBezTo>
                  <a:pt x="8" y="87"/>
                  <a:pt x="4" y="88"/>
                  <a:pt x="3" y="91"/>
                </a:cubicBezTo>
                <a:cubicBezTo>
                  <a:pt x="4" y="90"/>
                  <a:pt x="5" y="88"/>
                  <a:pt x="7" y="88"/>
                </a:cubicBezTo>
                <a:cubicBezTo>
                  <a:pt x="8" y="90"/>
                  <a:pt x="7" y="92"/>
                  <a:pt x="9" y="92"/>
                </a:cubicBezTo>
                <a:cubicBezTo>
                  <a:pt x="10" y="89"/>
                  <a:pt x="9" y="88"/>
                  <a:pt x="9" y="86"/>
                </a:cubicBezTo>
                <a:cubicBezTo>
                  <a:pt x="10" y="85"/>
                  <a:pt x="11" y="83"/>
                  <a:pt x="13" y="83"/>
                </a:cubicBezTo>
                <a:cubicBezTo>
                  <a:pt x="15" y="84"/>
                  <a:pt x="15" y="86"/>
                  <a:pt x="16" y="88"/>
                </a:cubicBezTo>
                <a:cubicBezTo>
                  <a:pt x="18" y="88"/>
                  <a:pt x="19" y="87"/>
                  <a:pt x="21" y="88"/>
                </a:cubicBezTo>
                <a:cubicBezTo>
                  <a:pt x="23" y="89"/>
                  <a:pt x="21" y="91"/>
                  <a:pt x="23" y="92"/>
                </a:cubicBezTo>
                <a:cubicBezTo>
                  <a:pt x="24" y="93"/>
                  <a:pt x="25" y="90"/>
                  <a:pt x="26" y="90"/>
                </a:cubicBezTo>
                <a:cubicBezTo>
                  <a:pt x="29" y="90"/>
                  <a:pt x="28" y="91"/>
                  <a:pt x="31" y="92"/>
                </a:cubicBezTo>
                <a:cubicBezTo>
                  <a:pt x="33" y="90"/>
                  <a:pt x="35" y="89"/>
                  <a:pt x="38" y="91"/>
                </a:cubicBezTo>
                <a:cubicBezTo>
                  <a:pt x="40" y="88"/>
                  <a:pt x="42" y="86"/>
                  <a:pt x="45" y="88"/>
                </a:cubicBezTo>
                <a:cubicBezTo>
                  <a:pt x="46" y="88"/>
                  <a:pt x="47" y="86"/>
                  <a:pt x="48" y="86"/>
                </a:cubicBezTo>
                <a:cubicBezTo>
                  <a:pt x="48" y="86"/>
                  <a:pt x="49" y="88"/>
                  <a:pt x="50" y="87"/>
                </a:cubicBezTo>
                <a:cubicBezTo>
                  <a:pt x="48" y="85"/>
                  <a:pt x="51" y="82"/>
                  <a:pt x="53" y="81"/>
                </a:cubicBezTo>
                <a:cubicBezTo>
                  <a:pt x="53" y="80"/>
                  <a:pt x="52" y="79"/>
                  <a:pt x="53" y="77"/>
                </a:cubicBezTo>
                <a:cubicBezTo>
                  <a:pt x="53" y="77"/>
                  <a:pt x="54" y="77"/>
                  <a:pt x="55" y="77"/>
                </a:cubicBezTo>
                <a:cubicBezTo>
                  <a:pt x="55" y="81"/>
                  <a:pt x="52" y="85"/>
                  <a:pt x="53" y="88"/>
                </a:cubicBezTo>
                <a:cubicBezTo>
                  <a:pt x="56" y="90"/>
                  <a:pt x="61" y="90"/>
                  <a:pt x="64" y="94"/>
                </a:cubicBezTo>
                <a:cubicBezTo>
                  <a:pt x="64" y="95"/>
                  <a:pt x="64" y="95"/>
                  <a:pt x="64" y="95"/>
                </a:cubicBezTo>
                <a:cubicBezTo>
                  <a:pt x="63" y="95"/>
                  <a:pt x="62" y="96"/>
                  <a:pt x="62" y="98"/>
                </a:cubicBezTo>
                <a:cubicBezTo>
                  <a:pt x="56" y="99"/>
                  <a:pt x="53" y="104"/>
                  <a:pt x="48" y="107"/>
                </a:cubicBezTo>
                <a:cubicBezTo>
                  <a:pt x="53" y="107"/>
                  <a:pt x="58" y="97"/>
                  <a:pt x="66" y="102"/>
                </a:cubicBezTo>
                <a:cubicBezTo>
                  <a:pt x="68" y="100"/>
                  <a:pt x="64" y="99"/>
                  <a:pt x="66" y="98"/>
                </a:cubicBezTo>
                <a:cubicBezTo>
                  <a:pt x="68" y="100"/>
                  <a:pt x="67" y="103"/>
                  <a:pt x="69" y="106"/>
                </a:cubicBezTo>
                <a:cubicBezTo>
                  <a:pt x="67" y="116"/>
                  <a:pt x="56" y="117"/>
                  <a:pt x="55" y="127"/>
                </a:cubicBezTo>
                <a:cubicBezTo>
                  <a:pt x="64" y="134"/>
                  <a:pt x="71" y="115"/>
                  <a:pt x="78" y="118"/>
                </a:cubicBezTo>
                <a:cubicBezTo>
                  <a:pt x="83" y="120"/>
                  <a:pt x="79" y="123"/>
                  <a:pt x="79" y="127"/>
                </a:cubicBezTo>
                <a:cubicBezTo>
                  <a:pt x="82" y="127"/>
                  <a:pt x="82" y="122"/>
                  <a:pt x="85" y="122"/>
                </a:cubicBezTo>
                <a:cubicBezTo>
                  <a:pt x="88" y="123"/>
                  <a:pt x="86" y="126"/>
                  <a:pt x="87" y="128"/>
                </a:cubicBezTo>
                <a:cubicBezTo>
                  <a:pt x="91" y="129"/>
                  <a:pt x="89" y="132"/>
                  <a:pt x="91" y="135"/>
                </a:cubicBezTo>
                <a:cubicBezTo>
                  <a:pt x="93" y="135"/>
                  <a:pt x="94" y="131"/>
                  <a:pt x="97" y="132"/>
                </a:cubicBezTo>
                <a:cubicBezTo>
                  <a:pt x="99" y="135"/>
                  <a:pt x="103" y="141"/>
                  <a:pt x="98" y="144"/>
                </a:cubicBezTo>
                <a:cubicBezTo>
                  <a:pt x="99" y="147"/>
                  <a:pt x="96" y="147"/>
                  <a:pt x="94" y="148"/>
                </a:cubicBezTo>
                <a:cubicBezTo>
                  <a:pt x="95" y="150"/>
                  <a:pt x="94" y="151"/>
                  <a:pt x="92" y="153"/>
                </a:cubicBezTo>
                <a:cubicBezTo>
                  <a:pt x="94" y="157"/>
                  <a:pt x="94" y="164"/>
                  <a:pt x="100" y="164"/>
                </a:cubicBezTo>
                <a:cubicBezTo>
                  <a:pt x="102" y="165"/>
                  <a:pt x="101" y="166"/>
                  <a:pt x="103" y="167"/>
                </a:cubicBezTo>
                <a:cubicBezTo>
                  <a:pt x="106" y="165"/>
                  <a:pt x="110" y="167"/>
                  <a:pt x="113" y="164"/>
                </a:cubicBezTo>
                <a:cubicBezTo>
                  <a:pt x="115" y="164"/>
                  <a:pt x="115" y="164"/>
                  <a:pt x="115" y="164"/>
                </a:cubicBezTo>
                <a:cubicBezTo>
                  <a:pt x="116" y="163"/>
                  <a:pt x="116" y="163"/>
                  <a:pt x="116" y="160"/>
                </a:cubicBezTo>
                <a:cubicBezTo>
                  <a:pt x="117" y="160"/>
                  <a:pt x="117" y="158"/>
                  <a:pt x="118" y="157"/>
                </a:cubicBezTo>
                <a:cubicBezTo>
                  <a:pt x="117" y="156"/>
                  <a:pt x="116" y="155"/>
                  <a:pt x="118" y="152"/>
                </a:cubicBezTo>
                <a:cubicBezTo>
                  <a:pt x="116" y="149"/>
                  <a:pt x="115" y="145"/>
                  <a:pt x="112" y="143"/>
                </a:cubicBezTo>
                <a:cubicBezTo>
                  <a:pt x="110" y="142"/>
                  <a:pt x="107" y="143"/>
                  <a:pt x="106" y="141"/>
                </a:cubicBezTo>
                <a:cubicBezTo>
                  <a:pt x="115" y="138"/>
                  <a:pt x="115" y="121"/>
                  <a:pt x="120" y="115"/>
                </a:cubicBezTo>
                <a:cubicBezTo>
                  <a:pt x="123" y="117"/>
                  <a:pt x="124" y="120"/>
                  <a:pt x="127" y="122"/>
                </a:cubicBezTo>
                <a:cubicBezTo>
                  <a:pt x="126" y="123"/>
                  <a:pt x="127" y="126"/>
                  <a:pt x="129" y="125"/>
                </a:cubicBezTo>
                <a:cubicBezTo>
                  <a:pt x="130" y="120"/>
                  <a:pt x="123" y="117"/>
                  <a:pt x="124" y="111"/>
                </a:cubicBezTo>
                <a:cubicBezTo>
                  <a:pt x="127" y="110"/>
                  <a:pt x="129" y="108"/>
                  <a:pt x="132" y="107"/>
                </a:cubicBezTo>
                <a:cubicBezTo>
                  <a:pt x="138" y="109"/>
                  <a:pt x="141" y="108"/>
                  <a:pt x="146" y="108"/>
                </a:cubicBezTo>
                <a:cubicBezTo>
                  <a:pt x="147" y="108"/>
                  <a:pt x="149" y="109"/>
                  <a:pt x="150" y="107"/>
                </a:cubicBezTo>
                <a:cubicBezTo>
                  <a:pt x="150" y="107"/>
                  <a:pt x="149" y="106"/>
                  <a:pt x="149" y="105"/>
                </a:cubicBezTo>
                <a:cubicBezTo>
                  <a:pt x="148" y="104"/>
                  <a:pt x="146" y="105"/>
                  <a:pt x="145" y="104"/>
                </a:cubicBezTo>
                <a:cubicBezTo>
                  <a:pt x="144" y="99"/>
                  <a:pt x="150" y="94"/>
                  <a:pt x="154" y="91"/>
                </a:cubicBezTo>
                <a:cubicBezTo>
                  <a:pt x="152" y="90"/>
                  <a:pt x="151" y="91"/>
                  <a:pt x="149" y="90"/>
                </a:cubicBezTo>
                <a:cubicBezTo>
                  <a:pt x="149" y="85"/>
                  <a:pt x="152" y="84"/>
                  <a:pt x="153" y="80"/>
                </a:cubicBezTo>
                <a:cubicBezTo>
                  <a:pt x="155" y="78"/>
                  <a:pt x="158" y="79"/>
                  <a:pt x="159" y="76"/>
                </a:cubicBezTo>
                <a:cubicBezTo>
                  <a:pt x="163" y="75"/>
                  <a:pt x="167" y="77"/>
                  <a:pt x="170" y="74"/>
                </a:cubicBezTo>
                <a:cubicBezTo>
                  <a:pt x="167" y="73"/>
                  <a:pt x="166" y="74"/>
                  <a:pt x="164" y="74"/>
                </a:cubicBezTo>
                <a:close/>
                <a:moveTo>
                  <a:pt x="55" y="71"/>
                </a:moveTo>
                <a:cubicBezTo>
                  <a:pt x="55" y="69"/>
                  <a:pt x="57" y="68"/>
                  <a:pt x="59" y="68"/>
                </a:cubicBezTo>
                <a:cubicBezTo>
                  <a:pt x="59" y="69"/>
                  <a:pt x="57" y="72"/>
                  <a:pt x="55" y="71"/>
                </a:cubicBezTo>
                <a:close/>
                <a:moveTo>
                  <a:pt x="59" y="100"/>
                </a:moveTo>
                <a:cubicBezTo>
                  <a:pt x="60" y="99"/>
                  <a:pt x="64" y="97"/>
                  <a:pt x="64" y="100"/>
                </a:cubicBezTo>
                <a:cubicBezTo>
                  <a:pt x="63" y="101"/>
                  <a:pt x="61" y="100"/>
                  <a:pt x="59" y="100"/>
                </a:cubicBezTo>
                <a:close/>
              </a:path>
            </a:pathLst>
          </a:custGeom>
          <a:solidFill>
            <a:schemeClr val="accent1">
              <a:lumMod val="25000"/>
            </a:schemeClr>
          </a:solidFill>
          <a:ln w="15875" cap="flat">
            <a:noFill/>
            <a:prstDash val="solid"/>
            <a:miter lim="800000"/>
          </a:ln>
        </p:spPr>
        <p:txBody>
          <a:bodyPr vert="horz" wrap="square" lIns="91440" tIns="45720" rIns="91440" bIns="45720" numCol="1" anchor="ctr"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solidFill>
                <a:srgbClr val="FFFFFF"/>
              </a:solidFill>
              <a:ea typeface="Calibri" panose="020F0502020204030204" charset="0"/>
            </a:endParaRPr>
          </a:p>
        </p:txBody>
      </p:sp>
      <p:grpSp>
        <p:nvGrpSpPr>
          <p:cNvPr id="5" name="组合 4"/>
          <p:cNvGrpSpPr/>
          <p:nvPr/>
        </p:nvGrpSpPr>
        <p:grpSpPr>
          <a:xfrm>
            <a:off x="1117589" y="262328"/>
            <a:ext cx="3280410" cy="1609725"/>
            <a:chOff x="803265" y="116974"/>
            <a:chExt cx="3280410" cy="1609725"/>
          </a:xfrm>
        </p:grpSpPr>
        <p:sp>
          <p:nvSpPr>
            <p:cNvPr id="6" name="文本框 5"/>
            <p:cNvSpPr txBox="1"/>
            <p:nvPr/>
          </p:nvSpPr>
          <p:spPr>
            <a:xfrm>
              <a:off x="803265" y="116974"/>
              <a:ext cx="3280410" cy="1137285"/>
            </a:xfrm>
            <a:prstGeom prst="rect">
              <a:avLst/>
            </a:prstGeom>
            <a:noFill/>
          </p:spPr>
          <p:txBody>
            <a:bodyPr wrap="square" rtlCol="0">
              <a:spAutoFit/>
            </a:bodyPr>
            <a:lstStyle/>
            <a:p>
              <a:r>
                <a:rPr lang="en-IN" altLang="zh-CN" sz="2000" b="1" dirty="0">
                  <a:solidFill>
                    <a:srgbClr val="030000"/>
                  </a:solidFill>
                  <a:ea typeface="Calibri" panose="020F0502020204030204" charset="0"/>
                </a:rPr>
                <a:t>MEDAL TALLY OVER THE YEARS</a:t>
              </a:r>
              <a:r>
                <a:rPr lang="zh-CN" altLang="en-US" sz="2400" b="1" dirty="0">
                  <a:solidFill>
                    <a:srgbClr val="030000"/>
                  </a:solidFill>
                  <a:ea typeface="Calibri" panose="020F0502020204030204" charset="0"/>
                </a:rPr>
                <a:t>
</a:t>
              </a:r>
              <a:endParaRPr lang="zh-CN" altLang="en-US" sz="2400" b="1" dirty="0">
                <a:solidFill>
                  <a:srgbClr val="030000"/>
                </a:solidFill>
                <a:ea typeface="Calibri" panose="020F0502020204030204" charset="0"/>
              </a:endParaRPr>
            </a:p>
          </p:txBody>
        </p:sp>
        <p:sp>
          <p:nvSpPr>
            <p:cNvPr id="7" name="矩形 6"/>
            <p:cNvSpPr/>
            <p:nvPr/>
          </p:nvSpPr>
          <p:spPr>
            <a:xfrm>
              <a:off x="803900" y="873894"/>
              <a:ext cx="3279775" cy="852805"/>
            </a:xfrm>
            <a:prstGeom prst="rect">
              <a:avLst/>
            </a:prstGeom>
          </p:spPr>
          <p:txBody>
            <a:bodyPr wrap="square">
              <a:spAutoFit/>
            </a:bodyPr>
            <a:lstStyle/>
            <a:p>
              <a:pPr>
                <a:lnSpc>
                  <a:spcPct val="150000"/>
                </a:lnSpc>
              </a:pPr>
              <a:r>
                <a:rPr lang="en-IN" altLang="zh-CN" sz="1100" dirty="0">
                  <a:solidFill>
                    <a:srgbClr val="030000"/>
                  </a:solidFill>
                  <a:latin typeface="Calibri" panose="020F0502020204030204" charset="0"/>
                  <a:ea typeface="Calibri" panose="020F0502020204030204" charset="0"/>
                </a:rPr>
                <a:t>The table shows past performance of countries in each sport in Summer Olympics as well as Winter Olympics through Medal Tally</a:t>
              </a:r>
              <a:endParaRPr lang="en-IN" altLang="zh-CN" sz="1100" dirty="0">
                <a:solidFill>
                  <a:srgbClr val="030000"/>
                </a:solidFill>
                <a:latin typeface="Calibri" panose="020F0502020204030204" charset="0"/>
                <a:ea typeface="Calibri" panose="020F0502020204030204" charset="0"/>
              </a:endParaRPr>
            </a:p>
          </p:txBody>
        </p:sp>
      </p:grpSp>
      <p:pic>
        <p:nvPicPr>
          <p:cNvPr id="14" name="Picture 13"/>
          <p:cNvPicPr>
            <a:picLocks noChangeAspect="1"/>
          </p:cNvPicPr>
          <p:nvPr/>
        </p:nvPicPr>
        <p:blipFill>
          <a:blip r:embed="rId2"/>
          <a:stretch>
            <a:fillRect/>
          </a:stretch>
        </p:blipFill>
        <p:spPr>
          <a:xfrm>
            <a:off x="4344670" y="84455"/>
            <a:ext cx="4913630" cy="2601595"/>
          </a:xfrm>
          <a:prstGeom prst="rect">
            <a:avLst/>
          </a:prstGeom>
        </p:spPr>
      </p:pic>
      <p:pic>
        <p:nvPicPr>
          <p:cNvPr id="15" name="Picture 14"/>
          <p:cNvPicPr>
            <a:picLocks noChangeAspect="1"/>
          </p:cNvPicPr>
          <p:nvPr/>
        </p:nvPicPr>
        <p:blipFill>
          <a:blip r:embed="rId3"/>
          <a:stretch>
            <a:fillRect/>
          </a:stretch>
        </p:blipFill>
        <p:spPr>
          <a:xfrm>
            <a:off x="4398010" y="3124200"/>
            <a:ext cx="4824730" cy="2610485"/>
          </a:xfrm>
          <a:prstGeom prst="rect">
            <a:avLst/>
          </a:prstGeom>
        </p:spPr>
      </p:pic>
      <p:sp>
        <p:nvSpPr>
          <p:cNvPr id="16" name="文本框 5"/>
          <p:cNvSpPr txBox="1"/>
          <p:nvPr/>
        </p:nvSpPr>
        <p:spPr>
          <a:xfrm>
            <a:off x="1117589" y="3308423"/>
            <a:ext cx="3088640" cy="706755"/>
          </a:xfrm>
          <a:prstGeom prst="rect">
            <a:avLst/>
          </a:prstGeom>
          <a:noFill/>
        </p:spPr>
        <p:txBody>
          <a:bodyPr wrap="square" rtlCol="0">
            <a:spAutoFit/>
          </a:bodyPr>
          <a:p>
            <a:r>
              <a:rPr lang="en-IN" sz="2000" b="1" dirty="0">
                <a:solidFill>
                  <a:srgbClr val="030000"/>
                </a:solidFill>
                <a:ea typeface="Calibri" panose="020F0502020204030204" charset="0"/>
              </a:rPr>
              <a:t>MEDALISTS OVER THE YEARS</a:t>
            </a:r>
            <a:endParaRPr lang="en-IN" sz="2000" b="1" dirty="0">
              <a:solidFill>
                <a:srgbClr val="030000"/>
              </a:solidFill>
              <a:ea typeface="Calibri" panose="020F0502020204030204" charset="0"/>
            </a:endParaRPr>
          </a:p>
        </p:txBody>
      </p:sp>
      <p:sp>
        <p:nvSpPr>
          <p:cNvPr id="17" name="矩形 6"/>
          <p:cNvSpPr/>
          <p:nvPr/>
        </p:nvSpPr>
        <p:spPr>
          <a:xfrm>
            <a:off x="1118224" y="4128843"/>
            <a:ext cx="3088005" cy="1106805"/>
          </a:xfrm>
          <a:prstGeom prst="rect">
            <a:avLst/>
          </a:prstGeom>
        </p:spPr>
        <p:txBody>
          <a:bodyPr wrap="square">
            <a:spAutoFit/>
          </a:bodyPr>
          <a:p>
            <a:pPr>
              <a:lnSpc>
                <a:spcPct val="150000"/>
              </a:lnSpc>
            </a:pPr>
            <a:r>
              <a:rPr lang="en-IN" altLang="zh-CN" sz="1100" dirty="0">
                <a:solidFill>
                  <a:srgbClr val="030000"/>
                </a:solidFill>
                <a:latin typeface="Calibri" panose="020F0502020204030204" charset="0"/>
                <a:ea typeface="Calibri" panose="020F0502020204030204" charset="0"/>
              </a:rPr>
              <a:t>Represents Gold, Silver and Bronze Medalist who have secured their sports in their respective events embodying the pinnacle of achievement in their sports</a:t>
            </a:r>
            <a:endParaRPr lang="en-IN" altLang="zh-CN" sz="1100" dirty="0">
              <a:solidFill>
                <a:srgbClr val="030000"/>
              </a:solidFill>
              <a:latin typeface="Calibri" panose="020F0502020204030204" charset="0"/>
              <a:ea typeface="Calibri" panose="020F0502020204030204" charset="0"/>
            </a:endParaRPr>
          </a:p>
        </p:txBody>
      </p:sp>
      <p:sp>
        <p:nvSpPr>
          <p:cNvPr id="18" name="矩形 6"/>
          <p:cNvSpPr/>
          <p:nvPr/>
        </p:nvSpPr>
        <p:spPr>
          <a:xfrm>
            <a:off x="1118235" y="1947545"/>
            <a:ext cx="3226435" cy="1360805"/>
          </a:xfrm>
          <a:prstGeom prst="rect">
            <a:avLst/>
          </a:prstGeom>
        </p:spPr>
        <p:txBody>
          <a:bodyPr wrap="square">
            <a:spAutoFit/>
          </a:bodyPr>
          <a:p>
            <a:pPr marL="171450" indent="-171450">
              <a:lnSpc>
                <a:spcPct val="150000"/>
              </a:lnSpc>
              <a:buFont typeface="Arial" panose="020B0604020202020204" pitchFamily="34" charset="0"/>
              <a:buChar char="•"/>
            </a:pPr>
            <a:r>
              <a:rPr lang="en-IN" altLang="zh-CN" sz="1100" dirty="0">
                <a:solidFill>
                  <a:srgbClr val="030000"/>
                </a:solidFill>
                <a:latin typeface="Calibri" panose="020F0502020204030204" charset="0"/>
                <a:ea typeface="Calibri" panose="020F0502020204030204" charset="0"/>
              </a:rPr>
              <a:t>By analyzing the data, we conclude USA has been able to secure First Position in Summer Olympics over many years and remains dominants in Sports like Basketball, Track and Field Likewise China in Shooting and Table Tennis</a:t>
            </a:r>
            <a:endParaRPr lang="en-IN" altLang="zh-CN" sz="1100" dirty="0">
              <a:solidFill>
                <a:srgbClr val="030000"/>
              </a:solidFill>
              <a:latin typeface="Calibri" panose="020F0502020204030204" charset="0"/>
              <a:ea typeface="Calibri" panose="020F0502020204030204" charset="0"/>
            </a:endParaRPr>
          </a:p>
        </p:txBody>
      </p:sp>
      <p:sp>
        <p:nvSpPr>
          <p:cNvPr id="20" name="矩形 6"/>
          <p:cNvSpPr/>
          <p:nvPr/>
        </p:nvSpPr>
        <p:spPr>
          <a:xfrm>
            <a:off x="1117589" y="5170243"/>
            <a:ext cx="3088005" cy="852805"/>
          </a:xfrm>
          <a:prstGeom prst="rect">
            <a:avLst/>
          </a:prstGeom>
        </p:spPr>
        <p:txBody>
          <a:bodyPr wrap="square">
            <a:spAutoFit/>
          </a:bodyPr>
          <a:p>
            <a:pPr marL="171450" indent="-171450">
              <a:lnSpc>
                <a:spcPct val="150000"/>
              </a:lnSpc>
              <a:buFont typeface="Arial" panose="020B0604020202020204" pitchFamily="34" charset="0"/>
              <a:buChar char="•"/>
            </a:pPr>
            <a:r>
              <a:rPr lang="en-IN" altLang="zh-CN" sz="1100" dirty="0">
                <a:solidFill>
                  <a:srgbClr val="030000"/>
                </a:solidFill>
                <a:latin typeface="Calibri" panose="020F0502020204030204" charset="0"/>
                <a:ea typeface="Calibri" panose="020F0502020204030204" charset="0"/>
              </a:rPr>
              <a:t>Data represents Michael Phelps dominance in water has rewritten the history books by earning 23 Gold Medals in Summer Olympics</a:t>
            </a:r>
            <a:endParaRPr lang="en-IN" altLang="zh-CN" sz="1100" dirty="0">
              <a:solidFill>
                <a:srgbClr val="030000"/>
              </a:solidFill>
              <a:latin typeface="Calibri" panose="020F0502020204030204" charset="0"/>
              <a:ea typeface="Calibri" panose="020F0502020204030204" charset="0"/>
            </a:endParaRPr>
          </a:p>
        </p:txBody>
      </p:sp>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7832"/>
          <p:cNvSpPr/>
          <p:nvPr/>
        </p:nvSpPr>
        <p:spPr bwMode="auto">
          <a:xfrm rot="5400000" flipV="1">
            <a:off x="2852420" y="3342005"/>
            <a:ext cx="6530340" cy="150495"/>
          </a:xfrm>
          <a:custGeom>
            <a:avLst/>
            <a:gdLst>
              <a:gd name="T0" fmla="*/ 391912 w 1717675"/>
              <a:gd name="T1" fmla="*/ 391912 w 1717675"/>
              <a:gd name="T2" fmla="*/ 391912 w 1717675"/>
              <a:gd name="T3" fmla="*/ 391912 w 1717675"/>
              <a:gd name="T4" fmla="*/ 391912 w 1717675"/>
              <a:gd name="T5" fmla="*/ 391912 w 1717675"/>
              <a:gd name="T6" fmla="*/ 391912 w 1717675"/>
              <a:gd name="T7" fmla="*/ 391912 w 1717675"/>
              <a:gd name="T8" fmla="*/ 391912 w 1717675"/>
              <a:gd name="T9" fmla="*/ 391912 w 1717675"/>
              <a:gd name="T10" fmla="*/ 391912 w 1717675"/>
              <a:gd name="T11" fmla="*/ 391912 w 1717675"/>
              <a:gd name="T12" fmla="*/ 391912 w 1717675"/>
              <a:gd name="T13" fmla="*/ 391912 w 1717675"/>
              <a:gd name="T14" fmla="*/ 391912 w 1717675"/>
              <a:gd name="T15" fmla="*/ 391912 w 1717675"/>
              <a:gd name="T16" fmla="*/ 391912 w 1717675"/>
              <a:gd name="T17" fmla="*/ 391912 w 1717675"/>
              <a:gd name="T18" fmla="*/ 391912 w 1717675"/>
              <a:gd name="T19" fmla="*/ 391912 w 1717675"/>
              <a:gd name="T20" fmla="*/ 391912 w 1717675"/>
              <a:gd name="T21" fmla="*/ 391912 w 1717675"/>
              <a:gd name="T22" fmla="*/ 391912 w 1717675"/>
              <a:gd name="T23" fmla="*/ 391912 w 1717675"/>
              <a:gd name="T24" fmla="*/ 391912 w 1717675"/>
              <a:gd name="T25" fmla="*/ 391912 w 1717675"/>
              <a:gd name="T26" fmla="*/ 391912 w 1717675"/>
              <a:gd name="T27" fmla="*/ 391912 w 1717675"/>
              <a:gd name="T28" fmla="*/ 391912 w 1717675"/>
              <a:gd name="T29" fmla="*/ 391912 w 1717675"/>
              <a:gd name="T30" fmla="*/ 391912 w 1717675"/>
              <a:gd name="T31" fmla="*/ 391912 w 1717675"/>
              <a:gd name="T32" fmla="*/ 391912 w 1717675"/>
              <a:gd name="T33" fmla="*/ 391912 w 1717675"/>
              <a:gd name="T34" fmla="*/ 391912 w 1717675"/>
              <a:gd name="T35" fmla="*/ 391912 w 1717675"/>
              <a:gd name="T36" fmla="*/ 391912 w 1717675"/>
              <a:gd name="T37" fmla="*/ 391912 w 1717675"/>
              <a:gd name="T38" fmla="*/ 391912 w 1717675"/>
              <a:gd name="T39" fmla="*/ 391912 w 1717675"/>
              <a:gd name="T40" fmla="*/ 391912 w 1717675"/>
              <a:gd name="T41" fmla="*/ 391912 w 1717675"/>
              <a:gd name="T42" fmla="*/ 391912 w 1717675"/>
              <a:gd name="T43" fmla="*/ 391912 w 1717675"/>
              <a:gd name="T44" fmla="*/ 391912 w 1717675"/>
              <a:gd name="T45" fmla="*/ 391912 w 1717675"/>
              <a:gd name="T46" fmla="*/ 391912 w 1717675"/>
              <a:gd name="T47" fmla="*/ 391912 w 1717675"/>
              <a:gd name="T48" fmla="*/ 391912 w 1717675"/>
              <a:gd name="T49" fmla="*/ 391912 w 1717675"/>
              <a:gd name="T50" fmla="*/ 391912 w 1717675"/>
              <a:gd name="T51" fmla="*/ 391912 w 1717675"/>
              <a:gd name="T52" fmla="*/ 391912 w 1717675"/>
              <a:gd name="T53" fmla="*/ 391912 w 1717675"/>
              <a:gd name="T54" fmla="*/ 391912 w 1717675"/>
              <a:gd name="T55" fmla="*/ 391912 w 1717675"/>
              <a:gd name="T56" fmla="*/ 391912 w 1717675"/>
              <a:gd name="T57" fmla="*/ 391912 w 1717675"/>
              <a:gd name="T58" fmla="*/ 391912 w 1717675"/>
              <a:gd name="T59" fmla="*/ 391912 w 1717675"/>
              <a:gd name="T60" fmla="*/ 391912 w 1717675"/>
              <a:gd name="T61" fmla="*/ 391912 w 1717675"/>
              <a:gd name="T62" fmla="*/ 391912 w 1717675"/>
              <a:gd name="T63" fmla="*/ 391912 w 1717675"/>
              <a:gd name="T64" fmla="*/ 391912 w 1717675"/>
              <a:gd name="T65" fmla="*/ 391912 w 1717675"/>
              <a:gd name="T66" fmla="*/ 391912 w 1717675"/>
              <a:gd name="T67" fmla="*/ 391912 w 1717675"/>
              <a:gd name="T68" fmla="*/ 391912 w 1717675"/>
              <a:gd name="T69" fmla="*/ 391912 w 1717675"/>
              <a:gd name="T70" fmla="*/ 391912 w 1717675"/>
              <a:gd name="T71" fmla="*/ 391912 w 1717675"/>
              <a:gd name="T72" fmla="*/ 391912 w 1717675"/>
              <a:gd name="T73" fmla="*/ 391912 w 1717675"/>
              <a:gd name="T74" fmla="*/ 391912 w 1717675"/>
              <a:gd name="T75" fmla="*/ 391912 w 1717675"/>
              <a:gd name="T76" fmla="*/ 391912 w 1717675"/>
              <a:gd name="T77" fmla="*/ 391912 w 1717675"/>
              <a:gd name="T78" fmla="*/ 391912 w 1717675"/>
              <a:gd name="T79" fmla="*/ 391912 w 1717675"/>
              <a:gd name="T80" fmla="*/ 391912 w 1717675"/>
              <a:gd name="T81" fmla="*/ 391912 w 1717675"/>
              <a:gd name="T82" fmla="*/ 391912 w 1717675"/>
              <a:gd name="T83" fmla="*/ 391912 w 1717675"/>
              <a:gd name="T84" fmla="*/ 391912 w 1717675"/>
              <a:gd name="T85" fmla="*/ 391912 w 1717675"/>
              <a:gd name="T86" fmla="*/ 391912 w 1717675"/>
              <a:gd name="T87" fmla="*/ 391912 w 1717675"/>
              <a:gd name="T88" fmla="*/ 391912 w 1717675"/>
              <a:gd name="T89" fmla="*/ 391912 w 1717675"/>
              <a:gd name="T90" fmla="*/ 391912 w 1717675"/>
              <a:gd name="T91" fmla="*/ 391912 w 1717675"/>
              <a:gd name="T92" fmla="*/ 391912 w 1717675"/>
              <a:gd name="T93" fmla="*/ 391912 w 1717675"/>
              <a:gd name="T94" fmla="*/ 391912 w 1717675"/>
              <a:gd name="T95" fmla="*/ 391912 w 1717675"/>
              <a:gd name="T96" fmla="*/ 391912 w 1717675"/>
              <a:gd name="T97" fmla="*/ 391912 w 1717675"/>
              <a:gd name="T98" fmla="*/ 391912 w 1717675"/>
              <a:gd name="T99" fmla="*/ 391912 w 1717675"/>
              <a:gd name="T100" fmla="*/ 391912 w 1717675"/>
              <a:gd name="T101" fmla="*/ 391912 w 1717675"/>
              <a:gd name="T102" fmla="*/ 391912 w 1717675"/>
              <a:gd name="T103" fmla="*/ 391912 w 1717675"/>
              <a:gd name="T104" fmla="*/ 391912 w 1717675"/>
              <a:gd name="T105" fmla="*/ 391912 w 1717675"/>
              <a:gd name="T106" fmla="*/ 391912 w 1717675"/>
              <a:gd name="T107" fmla="*/ 391912 w 1717675"/>
              <a:gd name="T108" fmla="*/ 391912 w 1717675"/>
              <a:gd name="T109" fmla="*/ 391912 w 1717675"/>
              <a:gd name="T110" fmla="*/ 391912 w 1717675"/>
              <a:gd name="T111" fmla="*/ 391912 w 1717675"/>
              <a:gd name="T112" fmla="*/ 391912 w 1717675"/>
              <a:gd name="T113" fmla="*/ 391912 w 1717675"/>
              <a:gd name="T114" fmla="*/ 391912 w 1717675"/>
              <a:gd name="T115" fmla="*/ 391912 w 1717675"/>
              <a:gd name="T116" fmla="*/ 391912 w 1717675"/>
              <a:gd name="T117" fmla="*/ 391912 w 1717675"/>
              <a:gd name="T118" fmla="*/ 391912 w 1717675"/>
              <a:gd name="T119" fmla="*/ 391912 w 1717675"/>
              <a:gd name="T120" fmla="*/ 391912 w 1717675"/>
              <a:gd name="T121" fmla="*/ 391912 w 1717675"/>
              <a:gd name="T122" fmla="*/ 391912 w 1717675"/>
              <a:gd name="T123" fmla="*/ 391912 w 1717675"/>
              <a:gd name="T124" fmla="*/ 391912 w 1717675"/>
              <a:gd name="T125" fmla="*/ 391912 w 1717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40" h="62">
                <a:moveTo>
                  <a:pt x="43" y="14"/>
                </a:moveTo>
                <a:cubicBezTo>
                  <a:pt x="46" y="14"/>
                  <a:pt x="43" y="14"/>
                  <a:pt x="45" y="13"/>
                </a:cubicBezTo>
                <a:cubicBezTo>
                  <a:pt x="46" y="14"/>
                  <a:pt x="47" y="13"/>
                  <a:pt x="46" y="13"/>
                </a:cubicBezTo>
                <a:cubicBezTo>
                  <a:pt x="48" y="13"/>
                  <a:pt x="49" y="14"/>
                  <a:pt x="50" y="13"/>
                </a:cubicBezTo>
                <a:cubicBezTo>
                  <a:pt x="51" y="13"/>
                  <a:pt x="48" y="14"/>
                  <a:pt x="52" y="14"/>
                </a:cubicBezTo>
                <a:cubicBezTo>
                  <a:pt x="50" y="14"/>
                  <a:pt x="52" y="15"/>
                  <a:pt x="52" y="16"/>
                </a:cubicBezTo>
                <a:cubicBezTo>
                  <a:pt x="51" y="16"/>
                  <a:pt x="51" y="16"/>
                  <a:pt x="50" y="16"/>
                </a:cubicBezTo>
                <a:cubicBezTo>
                  <a:pt x="52" y="16"/>
                  <a:pt x="52" y="17"/>
                  <a:pt x="55" y="17"/>
                </a:cubicBezTo>
                <a:cubicBezTo>
                  <a:pt x="56" y="17"/>
                  <a:pt x="55" y="17"/>
                  <a:pt x="55" y="17"/>
                </a:cubicBezTo>
                <a:cubicBezTo>
                  <a:pt x="54" y="17"/>
                  <a:pt x="54" y="17"/>
                  <a:pt x="53" y="17"/>
                </a:cubicBezTo>
                <a:cubicBezTo>
                  <a:pt x="54" y="18"/>
                  <a:pt x="59" y="17"/>
                  <a:pt x="59" y="18"/>
                </a:cubicBezTo>
                <a:cubicBezTo>
                  <a:pt x="58" y="18"/>
                  <a:pt x="57" y="18"/>
                  <a:pt x="55" y="18"/>
                </a:cubicBezTo>
                <a:cubicBezTo>
                  <a:pt x="55" y="18"/>
                  <a:pt x="52" y="18"/>
                  <a:pt x="52" y="18"/>
                </a:cubicBezTo>
                <a:cubicBezTo>
                  <a:pt x="53" y="18"/>
                  <a:pt x="58" y="18"/>
                  <a:pt x="59" y="18"/>
                </a:cubicBezTo>
                <a:cubicBezTo>
                  <a:pt x="58" y="19"/>
                  <a:pt x="54" y="18"/>
                  <a:pt x="52" y="19"/>
                </a:cubicBezTo>
                <a:cubicBezTo>
                  <a:pt x="51" y="19"/>
                  <a:pt x="50" y="19"/>
                  <a:pt x="48" y="20"/>
                </a:cubicBezTo>
                <a:cubicBezTo>
                  <a:pt x="49" y="20"/>
                  <a:pt x="51" y="20"/>
                  <a:pt x="53" y="20"/>
                </a:cubicBezTo>
                <a:cubicBezTo>
                  <a:pt x="54" y="22"/>
                  <a:pt x="64" y="22"/>
                  <a:pt x="70" y="21"/>
                </a:cubicBezTo>
                <a:cubicBezTo>
                  <a:pt x="68" y="21"/>
                  <a:pt x="69" y="21"/>
                  <a:pt x="68" y="20"/>
                </a:cubicBezTo>
                <a:cubicBezTo>
                  <a:pt x="69" y="20"/>
                  <a:pt x="72" y="20"/>
                  <a:pt x="71" y="21"/>
                </a:cubicBezTo>
                <a:cubicBezTo>
                  <a:pt x="74" y="21"/>
                  <a:pt x="74" y="20"/>
                  <a:pt x="76" y="21"/>
                </a:cubicBezTo>
                <a:cubicBezTo>
                  <a:pt x="73" y="21"/>
                  <a:pt x="75" y="22"/>
                  <a:pt x="73" y="22"/>
                </a:cubicBezTo>
                <a:cubicBezTo>
                  <a:pt x="75" y="22"/>
                  <a:pt x="78" y="21"/>
                  <a:pt x="81" y="21"/>
                </a:cubicBezTo>
                <a:cubicBezTo>
                  <a:pt x="79" y="22"/>
                  <a:pt x="79" y="22"/>
                  <a:pt x="79" y="22"/>
                </a:cubicBezTo>
                <a:cubicBezTo>
                  <a:pt x="81" y="23"/>
                  <a:pt x="82" y="22"/>
                  <a:pt x="86" y="22"/>
                </a:cubicBezTo>
                <a:cubicBezTo>
                  <a:pt x="86" y="22"/>
                  <a:pt x="87" y="22"/>
                  <a:pt x="87" y="22"/>
                </a:cubicBezTo>
                <a:cubicBezTo>
                  <a:pt x="95" y="21"/>
                  <a:pt x="104" y="21"/>
                  <a:pt x="108" y="20"/>
                </a:cubicBezTo>
                <a:cubicBezTo>
                  <a:pt x="119" y="20"/>
                  <a:pt x="123" y="20"/>
                  <a:pt x="131" y="19"/>
                </a:cubicBezTo>
                <a:cubicBezTo>
                  <a:pt x="125" y="19"/>
                  <a:pt x="117" y="18"/>
                  <a:pt x="110" y="18"/>
                </a:cubicBezTo>
                <a:cubicBezTo>
                  <a:pt x="110" y="18"/>
                  <a:pt x="110" y="18"/>
                  <a:pt x="109" y="18"/>
                </a:cubicBezTo>
                <a:cubicBezTo>
                  <a:pt x="112" y="17"/>
                  <a:pt x="114" y="18"/>
                  <a:pt x="118" y="18"/>
                </a:cubicBezTo>
                <a:cubicBezTo>
                  <a:pt x="118" y="18"/>
                  <a:pt x="117" y="18"/>
                  <a:pt x="117" y="18"/>
                </a:cubicBezTo>
                <a:cubicBezTo>
                  <a:pt x="117" y="18"/>
                  <a:pt x="119" y="18"/>
                  <a:pt x="120" y="18"/>
                </a:cubicBezTo>
                <a:cubicBezTo>
                  <a:pt x="119" y="18"/>
                  <a:pt x="122" y="18"/>
                  <a:pt x="123" y="18"/>
                </a:cubicBezTo>
                <a:cubicBezTo>
                  <a:pt x="124" y="18"/>
                  <a:pt x="124" y="18"/>
                  <a:pt x="124" y="18"/>
                </a:cubicBezTo>
                <a:cubicBezTo>
                  <a:pt x="130" y="17"/>
                  <a:pt x="136" y="18"/>
                  <a:pt x="141" y="17"/>
                </a:cubicBezTo>
                <a:cubicBezTo>
                  <a:pt x="154" y="16"/>
                  <a:pt x="164" y="16"/>
                  <a:pt x="176" y="16"/>
                </a:cubicBezTo>
                <a:cubicBezTo>
                  <a:pt x="177" y="16"/>
                  <a:pt x="179" y="16"/>
                  <a:pt x="178" y="16"/>
                </a:cubicBezTo>
                <a:cubicBezTo>
                  <a:pt x="184" y="17"/>
                  <a:pt x="187" y="18"/>
                  <a:pt x="192" y="18"/>
                </a:cubicBezTo>
                <a:cubicBezTo>
                  <a:pt x="194" y="17"/>
                  <a:pt x="191" y="17"/>
                  <a:pt x="194" y="17"/>
                </a:cubicBezTo>
                <a:cubicBezTo>
                  <a:pt x="193" y="16"/>
                  <a:pt x="191" y="17"/>
                  <a:pt x="192" y="16"/>
                </a:cubicBezTo>
                <a:cubicBezTo>
                  <a:pt x="193" y="16"/>
                  <a:pt x="194" y="16"/>
                  <a:pt x="196" y="16"/>
                </a:cubicBezTo>
                <a:cubicBezTo>
                  <a:pt x="196" y="16"/>
                  <a:pt x="192" y="16"/>
                  <a:pt x="193" y="16"/>
                </a:cubicBezTo>
                <a:cubicBezTo>
                  <a:pt x="186" y="16"/>
                  <a:pt x="176" y="16"/>
                  <a:pt x="172" y="15"/>
                </a:cubicBezTo>
                <a:cubicBezTo>
                  <a:pt x="171" y="15"/>
                  <a:pt x="170" y="15"/>
                  <a:pt x="168" y="15"/>
                </a:cubicBezTo>
                <a:cubicBezTo>
                  <a:pt x="169" y="15"/>
                  <a:pt x="162" y="16"/>
                  <a:pt x="161" y="15"/>
                </a:cubicBezTo>
                <a:cubicBezTo>
                  <a:pt x="158" y="15"/>
                  <a:pt x="159" y="16"/>
                  <a:pt x="157" y="16"/>
                </a:cubicBezTo>
                <a:cubicBezTo>
                  <a:pt x="153" y="16"/>
                  <a:pt x="153" y="15"/>
                  <a:pt x="148" y="15"/>
                </a:cubicBezTo>
                <a:cubicBezTo>
                  <a:pt x="149" y="15"/>
                  <a:pt x="150" y="15"/>
                  <a:pt x="151" y="14"/>
                </a:cubicBezTo>
                <a:cubicBezTo>
                  <a:pt x="149" y="14"/>
                  <a:pt x="145" y="14"/>
                  <a:pt x="144" y="14"/>
                </a:cubicBezTo>
                <a:cubicBezTo>
                  <a:pt x="146" y="14"/>
                  <a:pt x="149" y="14"/>
                  <a:pt x="150" y="14"/>
                </a:cubicBezTo>
                <a:cubicBezTo>
                  <a:pt x="152" y="15"/>
                  <a:pt x="159" y="15"/>
                  <a:pt x="164" y="14"/>
                </a:cubicBezTo>
                <a:cubicBezTo>
                  <a:pt x="164" y="14"/>
                  <a:pt x="164" y="14"/>
                  <a:pt x="164" y="13"/>
                </a:cubicBezTo>
                <a:cubicBezTo>
                  <a:pt x="167" y="13"/>
                  <a:pt x="163" y="14"/>
                  <a:pt x="165" y="14"/>
                </a:cubicBezTo>
                <a:cubicBezTo>
                  <a:pt x="167" y="14"/>
                  <a:pt x="166" y="13"/>
                  <a:pt x="167" y="13"/>
                </a:cubicBezTo>
                <a:cubicBezTo>
                  <a:pt x="168" y="14"/>
                  <a:pt x="171" y="14"/>
                  <a:pt x="170" y="14"/>
                </a:cubicBezTo>
                <a:cubicBezTo>
                  <a:pt x="171" y="14"/>
                  <a:pt x="171" y="14"/>
                  <a:pt x="173" y="14"/>
                </a:cubicBezTo>
                <a:cubicBezTo>
                  <a:pt x="171" y="14"/>
                  <a:pt x="173" y="15"/>
                  <a:pt x="175" y="15"/>
                </a:cubicBezTo>
                <a:cubicBezTo>
                  <a:pt x="177" y="15"/>
                  <a:pt x="174" y="14"/>
                  <a:pt x="175" y="14"/>
                </a:cubicBezTo>
                <a:cubicBezTo>
                  <a:pt x="177" y="14"/>
                  <a:pt x="180" y="14"/>
                  <a:pt x="179" y="14"/>
                </a:cubicBezTo>
                <a:cubicBezTo>
                  <a:pt x="181" y="15"/>
                  <a:pt x="181" y="14"/>
                  <a:pt x="183" y="14"/>
                </a:cubicBezTo>
                <a:cubicBezTo>
                  <a:pt x="182" y="15"/>
                  <a:pt x="187" y="14"/>
                  <a:pt x="185" y="15"/>
                </a:cubicBezTo>
                <a:cubicBezTo>
                  <a:pt x="187" y="15"/>
                  <a:pt x="187" y="14"/>
                  <a:pt x="189" y="14"/>
                </a:cubicBezTo>
                <a:cubicBezTo>
                  <a:pt x="189" y="15"/>
                  <a:pt x="191" y="14"/>
                  <a:pt x="190" y="15"/>
                </a:cubicBezTo>
                <a:cubicBezTo>
                  <a:pt x="190" y="15"/>
                  <a:pt x="191" y="15"/>
                  <a:pt x="192" y="15"/>
                </a:cubicBezTo>
                <a:cubicBezTo>
                  <a:pt x="194" y="15"/>
                  <a:pt x="190" y="15"/>
                  <a:pt x="191" y="14"/>
                </a:cubicBezTo>
                <a:cubicBezTo>
                  <a:pt x="194" y="14"/>
                  <a:pt x="193" y="15"/>
                  <a:pt x="196" y="14"/>
                </a:cubicBezTo>
                <a:cubicBezTo>
                  <a:pt x="194" y="14"/>
                  <a:pt x="192" y="14"/>
                  <a:pt x="189" y="14"/>
                </a:cubicBezTo>
                <a:cubicBezTo>
                  <a:pt x="188" y="14"/>
                  <a:pt x="192" y="14"/>
                  <a:pt x="190" y="14"/>
                </a:cubicBezTo>
                <a:cubicBezTo>
                  <a:pt x="192" y="13"/>
                  <a:pt x="196" y="14"/>
                  <a:pt x="199" y="14"/>
                </a:cubicBezTo>
                <a:cubicBezTo>
                  <a:pt x="199" y="14"/>
                  <a:pt x="198" y="14"/>
                  <a:pt x="198" y="14"/>
                </a:cubicBezTo>
                <a:cubicBezTo>
                  <a:pt x="196" y="14"/>
                  <a:pt x="197" y="15"/>
                  <a:pt x="195" y="14"/>
                </a:cubicBezTo>
                <a:cubicBezTo>
                  <a:pt x="195" y="15"/>
                  <a:pt x="198" y="15"/>
                  <a:pt x="197" y="16"/>
                </a:cubicBezTo>
                <a:cubicBezTo>
                  <a:pt x="198" y="15"/>
                  <a:pt x="197" y="15"/>
                  <a:pt x="199" y="15"/>
                </a:cubicBezTo>
                <a:cubicBezTo>
                  <a:pt x="200" y="15"/>
                  <a:pt x="200" y="15"/>
                  <a:pt x="200" y="14"/>
                </a:cubicBezTo>
                <a:cubicBezTo>
                  <a:pt x="203" y="15"/>
                  <a:pt x="203" y="15"/>
                  <a:pt x="206" y="15"/>
                </a:cubicBezTo>
                <a:cubicBezTo>
                  <a:pt x="208" y="15"/>
                  <a:pt x="204" y="15"/>
                  <a:pt x="206" y="14"/>
                </a:cubicBezTo>
                <a:cubicBezTo>
                  <a:pt x="208" y="15"/>
                  <a:pt x="208" y="15"/>
                  <a:pt x="211" y="15"/>
                </a:cubicBezTo>
                <a:cubicBezTo>
                  <a:pt x="211" y="16"/>
                  <a:pt x="209" y="15"/>
                  <a:pt x="209" y="15"/>
                </a:cubicBezTo>
                <a:cubicBezTo>
                  <a:pt x="208" y="16"/>
                  <a:pt x="205" y="15"/>
                  <a:pt x="205" y="16"/>
                </a:cubicBezTo>
                <a:cubicBezTo>
                  <a:pt x="207" y="16"/>
                  <a:pt x="209" y="16"/>
                  <a:pt x="209" y="16"/>
                </a:cubicBezTo>
                <a:cubicBezTo>
                  <a:pt x="211" y="16"/>
                  <a:pt x="211" y="16"/>
                  <a:pt x="214" y="16"/>
                </a:cubicBezTo>
                <a:cubicBezTo>
                  <a:pt x="214" y="16"/>
                  <a:pt x="211" y="16"/>
                  <a:pt x="212" y="16"/>
                </a:cubicBezTo>
                <a:cubicBezTo>
                  <a:pt x="214" y="16"/>
                  <a:pt x="215" y="15"/>
                  <a:pt x="218" y="16"/>
                </a:cubicBezTo>
                <a:cubicBezTo>
                  <a:pt x="218" y="16"/>
                  <a:pt x="217" y="16"/>
                  <a:pt x="216" y="16"/>
                </a:cubicBezTo>
                <a:cubicBezTo>
                  <a:pt x="216" y="16"/>
                  <a:pt x="219" y="16"/>
                  <a:pt x="219" y="17"/>
                </a:cubicBezTo>
                <a:cubicBezTo>
                  <a:pt x="220" y="17"/>
                  <a:pt x="221" y="16"/>
                  <a:pt x="223" y="16"/>
                </a:cubicBezTo>
                <a:cubicBezTo>
                  <a:pt x="223" y="17"/>
                  <a:pt x="221" y="17"/>
                  <a:pt x="221" y="17"/>
                </a:cubicBezTo>
                <a:cubicBezTo>
                  <a:pt x="215" y="18"/>
                  <a:pt x="212" y="17"/>
                  <a:pt x="206" y="18"/>
                </a:cubicBezTo>
                <a:cubicBezTo>
                  <a:pt x="207" y="18"/>
                  <a:pt x="211" y="18"/>
                  <a:pt x="212" y="18"/>
                </a:cubicBezTo>
                <a:cubicBezTo>
                  <a:pt x="209" y="18"/>
                  <a:pt x="209" y="19"/>
                  <a:pt x="206" y="19"/>
                </a:cubicBezTo>
                <a:cubicBezTo>
                  <a:pt x="206" y="19"/>
                  <a:pt x="208" y="19"/>
                  <a:pt x="208" y="19"/>
                </a:cubicBezTo>
                <a:cubicBezTo>
                  <a:pt x="205" y="19"/>
                  <a:pt x="202" y="19"/>
                  <a:pt x="197" y="19"/>
                </a:cubicBezTo>
                <a:cubicBezTo>
                  <a:pt x="199" y="20"/>
                  <a:pt x="203" y="20"/>
                  <a:pt x="205" y="21"/>
                </a:cubicBezTo>
                <a:cubicBezTo>
                  <a:pt x="209" y="21"/>
                  <a:pt x="215" y="21"/>
                  <a:pt x="217" y="20"/>
                </a:cubicBezTo>
                <a:cubicBezTo>
                  <a:pt x="218" y="21"/>
                  <a:pt x="219" y="21"/>
                  <a:pt x="222" y="21"/>
                </a:cubicBezTo>
                <a:cubicBezTo>
                  <a:pt x="219" y="22"/>
                  <a:pt x="212" y="20"/>
                  <a:pt x="211" y="22"/>
                </a:cubicBezTo>
                <a:cubicBezTo>
                  <a:pt x="209" y="22"/>
                  <a:pt x="211" y="21"/>
                  <a:pt x="210" y="21"/>
                </a:cubicBezTo>
                <a:cubicBezTo>
                  <a:pt x="208" y="21"/>
                  <a:pt x="210" y="22"/>
                  <a:pt x="210" y="22"/>
                </a:cubicBezTo>
                <a:cubicBezTo>
                  <a:pt x="212" y="22"/>
                  <a:pt x="216" y="22"/>
                  <a:pt x="215" y="22"/>
                </a:cubicBezTo>
                <a:cubicBezTo>
                  <a:pt x="214" y="22"/>
                  <a:pt x="212" y="22"/>
                  <a:pt x="212" y="22"/>
                </a:cubicBezTo>
                <a:cubicBezTo>
                  <a:pt x="212" y="23"/>
                  <a:pt x="215" y="23"/>
                  <a:pt x="217" y="23"/>
                </a:cubicBezTo>
                <a:cubicBezTo>
                  <a:pt x="219" y="22"/>
                  <a:pt x="224" y="23"/>
                  <a:pt x="225" y="22"/>
                </a:cubicBezTo>
                <a:cubicBezTo>
                  <a:pt x="227" y="22"/>
                  <a:pt x="228" y="22"/>
                  <a:pt x="228" y="22"/>
                </a:cubicBezTo>
                <a:cubicBezTo>
                  <a:pt x="231" y="22"/>
                  <a:pt x="233" y="22"/>
                  <a:pt x="235" y="22"/>
                </a:cubicBezTo>
                <a:cubicBezTo>
                  <a:pt x="235" y="22"/>
                  <a:pt x="234" y="22"/>
                  <a:pt x="233" y="22"/>
                </a:cubicBezTo>
                <a:cubicBezTo>
                  <a:pt x="232" y="21"/>
                  <a:pt x="236" y="22"/>
                  <a:pt x="236" y="22"/>
                </a:cubicBezTo>
                <a:cubicBezTo>
                  <a:pt x="241" y="22"/>
                  <a:pt x="241" y="22"/>
                  <a:pt x="245" y="22"/>
                </a:cubicBezTo>
                <a:cubicBezTo>
                  <a:pt x="242" y="24"/>
                  <a:pt x="269" y="21"/>
                  <a:pt x="267" y="21"/>
                </a:cubicBezTo>
                <a:cubicBezTo>
                  <a:pt x="268" y="21"/>
                  <a:pt x="271" y="21"/>
                  <a:pt x="271" y="21"/>
                </a:cubicBezTo>
                <a:cubicBezTo>
                  <a:pt x="270" y="20"/>
                  <a:pt x="270" y="21"/>
                  <a:pt x="268" y="21"/>
                </a:cubicBezTo>
                <a:cubicBezTo>
                  <a:pt x="269" y="20"/>
                  <a:pt x="270" y="20"/>
                  <a:pt x="269" y="20"/>
                </a:cubicBezTo>
                <a:cubicBezTo>
                  <a:pt x="274" y="20"/>
                  <a:pt x="283" y="19"/>
                  <a:pt x="286" y="21"/>
                </a:cubicBezTo>
                <a:cubicBezTo>
                  <a:pt x="284" y="20"/>
                  <a:pt x="282" y="20"/>
                  <a:pt x="279" y="20"/>
                </a:cubicBezTo>
                <a:cubicBezTo>
                  <a:pt x="279" y="20"/>
                  <a:pt x="280" y="20"/>
                  <a:pt x="280" y="21"/>
                </a:cubicBezTo>
                <a:cubicBezTo>
                  <a:pt x="279" y="20"/>
                  <a:pt x="277" y="21"/>
                  <a:pt x="276" y="21"/>
                </a:cubicBezTo>
                <a:cubicBezTo>
                  <a:pt x="270" y="21"/>
                  <a:pt x="262" y="22"/>
                  <a:pt x="260" y="23"/>
                </a:cubicBezTo>
                <a:cubicBezTo>
                  <a:pt x="261" y="23"/>
                  <a:pt x="262" y="23"/>
                  <a:pt x="263" y="23"/>
                </a:cubicBezTo>
                <a:cubicBezTo>
                  <a:pt x="262" y="24"/>
                  <a:pt x="261" y="24"/>
                  <a:pt x="261" y="24"/>
                </a:cubicBezTo>
                <a:cubicBezTo>
                  <a:pt x="261" y="25"/>
                  <a:pt x="263" y="25"/>
                  <a:pt x="264" y="25"/>
                </a:cubicBezTo>
                <a:cubicBezTo>
                  <a:pt x="267" y="24"/>
                  <a:pt x="271" y="23"/>
                  <a:pt x="275" y="22"/>
                </a:cubicBezTo>
                <a:cubicBezTo>
                  <a:pt x="276" y="23"/>
                  <a:pt x="274" y="23"/>
                  <a:pt x="273" y="24"/>
                </a:cubicBezTo>
                <a:cubicBezTo>
                  <a:pt x="275" y="24"/>
                  <a:pt x="276" y="23"/>
                  <a:pt x="278" y="23"/>
                </a:cubicBezTo>
                <a:cubicBezTo>
                  <a:pt x="279" y="24"/>
                  <a:pt x="276" y="24"/>
                  <a:pt x="278" y="24"/>
                </a:cubicBezTo>
                <a:cubicBezTo>
                  <a:pt x="279" y="24"/>
                  <a:pt x="279" y="24"/>
                  <a:pt x="280" y="24"/>
                </a:cubicBezTo>
                <a:cubicBezTo>
                  <a:pt x="282" y="24"/>
                  <a:pt x="279" y="24"/>
                  <a:pt x="277" y="24"/>
                </a:cubicBezTo>
                <a:cubicBezTo>
                  <a:pt x="279" y="25"/>
                  <a:pt x="281" y="24"/>
                  <a:pt x="283" y="24"/>
                </a:cubicBezTo>
                <a:cubicBezTo>
                  <a:pt x="283" y="25"/>
                  <a:pt x="281" y="24"/>
                  <a:pt x="282" y="25"/>
                </a:cubicBezTo>
                <a:cubicBezTo>
                  <a:pt x="285" y="25"/>
                  <a:pt x="287" y="24"/>
                  <a:pt x="290" y="24"/>
                </a:cubicBezTo>
                <a:cubicBezTo>
                  <a:pt x="290" y="24"/>
                  <a:pt x="289" y="24"/>
                  <a:pt x="288" y="24"/>
                </a:cubicBezTo>
                <a:cubicBezTo>
                  <a:pt x="288" y="25"/>
                  <a:pt x="289" y="25"/>
                  <a:pt x="289" y="25"/>
                </a:cubicBezTo>
                <a:cubicBezTo>
                  <a:pt x="292" y="25"/>
                  <a:pt x="294" y="24"/>
                  <a:pt x="292" y="24"/>
                </a:cubicBezTo>
                <a:cubicBezTo>
                  <a:pt x="295" y="24"/>
                  <a:pt x="297" y="23"/>
                  <a:pt x="299" y="22"/>
                </a:cubicBezTo>
                <a:cubicBezTo>
                  <a:pt x="300" y="22"/>
                  <a:pt x="300" y="23"/>
                  <a:pt x="300" y="23"/>
                </a:cubicBezTo>
                <a:cubicBezTo>
                  <a:pt x="303" y="23"/>
                  <a:pt x="305" y="22"/>
                  <a:pt x="309" y="22"/>
                </a:cubicBezTo>
                <a:cubicBezTo>
                  <a:pt x="309" y="21"/>
                  <a:pt x="308" y="21"/>
                  <a:pt x="308" y="21"/>
                </a:cubicBezTo>
                <a:cubicBezTo>
                  <a:pt x="306" y="22"/>
                  <a:pt x="304" y="21"/>
                  <a:pt x="302" y="21"/>
                </a:cubicBezTo>
                <a:cubicBezTo>
                  <a:pt x="302" y="21"/>
                  <a:pt x="302" y="21"/>
                  <a:pt x="302" y="21"/>
                </a:cubicBezTo>
                <a:cubicBezTo>
                  <a:pt x="305" y="21"/>
                  <a:pt x="302" y="21"/>
                  <a:pt x="305" y="21"/>
                </a:cubicBezTo>
                <a:cubicBezTo>
                  <a:pt x="307" y="21"/>
                  <a:pt x="303" y="20"/>
                  <a:pt x="307" y="20"/>
                </a:cubicBezTo>
                <a:cubicBezTo>
                  <a:pt x="307" y="20"/>
                  <a:pt x="303" y="20"/>
                  <a:pt x="304" y="20"/>
                </a:cubicBezTo>
                <a:cubicBezTo>
                  <a:pt x="305" y="19"/>
                  <a:pt x="301" y="18"/>
                  <a:pt x="298" y="17"/>
                </a:cubicBezTo>
                <a:cubicBezTo>
                  <a:pt x="300" y="17"/>
                  <a:pt x="299" y="18"/>
                  <a:pt x="301" y="18"/>
                </a:cubicBezTo>
                <a:cubicBezTo>
                  <a:pt x="302" y="18"/>
                  <a:pt x="304" y="18"/>
                  <a:pt x="304" y="17"/>
                </a:cubicBezTo>
                <a:cubicBezTo>
                  <a:pt x="305" y="17"/>
                  <a:pt x="304" y="18"/>
                  <a:pt x="304" y="18"/>
                </a:cubicBezTo>
                <a:cubicBezTo>
                  <a:pt x="309" y="18"/>
                  <a:pt x="312" y="18"/>
                  <a:pt x="318" y="18"/>
                </a:cubicBezTo>
                <a:cubicBezTo>
                  <a:pt x="318" y="18"/>
                  <a:pt x="317" y="18"/>
                  <a:pt x="315" y="18"/>
                </a:cubicBezTo>
                <a:cubicBezTo>
                  <a:pt x="317" y="18"/>
                  <a:pt x="321" y="18"/>
                  <a:pt x="322" y="17"/>
                </a:cubicBezTo>
                <a:cubicBezTo>
                  <a:pt x="323" y="17"/>
                  <a:pt x="325" y="17"/>
                  <a:pt x="327" y="17"/>
                </a:cubicBezTo>
                <a:cubicBezTo>
                  <a:pt x="327" y="16"/>
                  <a:pt x="325" y="16"/>
                  <a:pt x="327" y="16"/>
                </a:cubicBezTo>
                <a:cubicBezTo>
                  <a:pt x="326" y="16"/>
                  <a:pt x="326" y="16"/>
                  <a:pt x="325" y="16"/>
                </a:cubicBezTo>
                <a:cubicBezTo>
                  <a:pt x="326" y="17"/>
                  <a:pt x="318" y="16"/>
                  <a:pt x="315" y="16"/>
                </a:cubicBezTo>
                <a:cubicBezTo>
                  <a:pt x="317" y="16"/>
                  <a:pt x="313" y="15"/>
                  <a:pt x="312" y="16"/>
                </a:cubicBezTo>
                <a:cubicBezTo>
                  <a:pt x="308" y="16"/>
                  <a:pt x="308" y="15"/>
                  <a:pt x="304" y="15"/>
                </a:cubicBezTo>
                <a:cubicBezTo>
                  <a:pt x="307" y="15"/>
                  <a:pt x="308" y="15"/>
                  <a:pt x="311" y="16"/>
                </a:cubicBezTo>
                <a:cubicBezTo>
                  <a:pt x="312" y="16"/>
                  <a:pt x="311" y="15"/>
                  <a:pt x="312" y="15"/>
                </a:cubicBezTo>
                <a:cubicBezTo>
                  <a:pt x="312" y="15"/>
                  <a:pt x="309" y="15"/>
                  <a:pt x="309" y="14"/>
                </a:cubicBezTo>
                <a:cubicBezTo>
                  <a:pt x="309" y="14"/>
                  <a:pt x="311" y="14"/>
                  <a:pt x="312" y="14"/>
                </a:cubicBezTo>
                <a:cubicBezTo>
                  <a:pt x="312" y="14"/>
                  <a:pt x="311" y="14"/>
                  <a:pt x="311" y="14"/>
                </a:cubicBezTo>
                <a:cubicBezTo>
                  <a:pt x="311" y="14"/>
                  <a:pt x="312" y="14"/>
                  <a:pt x="313" y="14"/>
                </a:cubicBezTo>
                <a:cubicBezTo>
                  <a:pt x="313" y="14"/>
                  <a:pt x="313" y="14"/>
                  <a:pt x="313" y="14"/>
                </a:cubicBezTo>
                <a:cubicBezTo>
                  <a:pt x="316" y="14"/>
                  <a:pt x="318" y="14"/>
                  <a:pt x="322" y="14"/>
                </a:cubicBezTo>
                <a:cubicBezTo>
                  <a:pt x="322" y="14"/>
                  <a:pt x="322" y="14"/>
                  <a:pt x="323" y="13"/>
                </a:cubicBezTo>
                <a:cubicBezTo>
                  <a:pt x="323" y="13"/>
                  <a:pt x="322" y="13"/>
                  <a:pt x="321" y="13"/>
                </a:cubicBezTo>
                <a:cubicBezTo>
                  <a:pt x="320" y="13"/>
                  <a:pt x="324" y="13"/>
                  <a:pt x="322" y="13"/>
                </a:cubicBezTo>
                <a:cubicBezTo>
                  <a:pt x="325" y="12"/>
                  <a:pt x="329" y="12"/>
                  <a:pt x="333" y="13"/>
                </a:cubicBezTo>
                <a:cubicBezTo>
                  <a:pt x="331" y="13"/>
                  <a:pt x="330" y="12"/>
                  <a:pt x="327" y="13"/>
                </a:cubicBezTo>
                <a:cubicBezTo>
                  <a:pt x="326" y="13"/>
                  <a:pt x="329" y="13"/>
                  <a:pt x="329" y="13"/>
                </a:cubicBezTo>
                <a:cubicBezTo>
                  <a:pt x="335" y="13"/>
                  <a:pt x="330" y="14"/>
                  <a:pt x="327" y="13"/>
                </a:cubicBezTo>
                <a:cubicBezTo>
                  <a:pt x="327" y="14"/>
                  <a:pt x="330" y="14"/>
                  <a:pt x="332" y="14"/>
                </a:cubicBezTo>
                <a:cubicBezTo>
                  <a:pt x="328" y="15"/>
                  <a:pt x="339" y="14"/>
                  <a:pt x="343" y="14"/>
                </a:cubicBezTo>
                <a:cubicBezTo>
                  <a:pt x="346" y="14"/>
                  <a:pt x="350" y="14"/>
                  <a:pt x="353" y="14"/>
                </a:cubicBezTo>
                <a:cubicBezTo>
                  <a:pt x="355" y="14"/>
                  <a:pt x="354" y="14"/>
                  <a:pt x="356" y="14"/>
                </a:cubicBezTo>
                <a:cubicBezTo>
                  <a:pt x="354" y="14"/>
                  <a:pt x="350" y="14"/>
                  <a:pt x="350" y="15"/>
                </a:cubicBezTo>
                <a:cubicBezTo>
                  <a:pt x="351" y="15"/>
                  <a:pt x="352" y="16"/>
                  <a:pt x="354" y="16"/>
                </a:cubicBezTo>
                <a:cubicBezTo>
                  <a:pt x="354" y="16"/>
                  <a:pt x="352" y="16"/>
                  <a:pt x="351" y="16"/>
                </a:cubicBezTo>
                <a:cubicBezTo>
                  <a:pt x="355" y="17"/>
                  <a:pt x="357" y="16"/>
                  <a:pt x="362" y="16"/>
                </a:cubicBezTo>
                <a:cubicBezTo>
                  <a:pt x="360" y="16"/>
                  <a:pt x="361" y="16"/>
                  <a:pt x="364" y="16"/>
                </a:cubicBezTo>
                <a:cubicBezTo>
                  <a:pt x="365" y="17"/>
                  <a:pt x="366" y="17"/>
                  <a:pt x="366" y="17"/>
                </a:cubicBezTo>
                <a:cubicBezTo>
                  <a:pt x="365" y="17"/>
                  <a:pt x="364" y="17"/>
                  <a:pt x="363" y="17"/>
                </a:cubicBezTo>
                <a:cubicBezTo>
                  <a:pt x="364" y="18"/>
                  <a:pt x="364" y="18"/>
                  <a:pt x="363" y="18"/>
                </a:cubicBezTo>
                <a:cubicBezTo>
                  <a:pt x="364" y="18"/>
                  <a:pt x="367" y="18"/>
                  <a:pt x="369" y="18"/>
                </a:cubicBezTo>
                <a:cubicBezTo>
                  <a:pt x="366" y="17"/>
                  <a:pt x="367" y="16"/>
                  <a:pt x="364" y="15"/>
                </a:cubicBezTo>
                <a:cubicBezTo>
                  <a:pt x="366" y="15"/>
                  <a:pt x="366" y="15"/>
                  <a:pt x="366" y="16"/>
                </a:cubicBezTo>
                <a:cubicBezTo>
                  <a:pt x="368" y="16"/>
                  <a:pt x="367" y="16"/>
                  <a:pt x="367" y="15"/>
                </a:cubicBezTo>
                <a:cubicBezTo>
                  <a:pt x="368" y="15"/>
                  <a:pt x="368" y="15"/>
                  <a:pt x="368" y="16"/>
                </a:cubicBezTo>
                <a:cubicBezTo>
                  <a:pt x="369" y="16"/>
                  <a:pt x="370" y="15"/>
                  <a:pt x="370" y="15"/>
                </a:cubicBezTo>
                <a:cubicBezTo>
                  <a:pt x="372" y="15"/>
                  <a:pt x="375" y="15"/>
                  <a:pt x="376" y="14"/>
                </a:cubicBezTo>
                <a:cubicBezTo>
                  <a:pt x="375" y="14"/>
                  <a:pt x="375" y="14"/>
                  <a:pt x="373" y="13"/>
                </a:cubicBezTo>
                <a:cubicBezTo>
                  <a:pt x="371" y="13"/>
                  <a:pt x="372" y="14"/>
                  <a:pt x="371" y="14"/>
                </a:cubicBezTo>
                <a:cubicBezTo>
                  <a:pt x="371" y="14"/>
                  <a:pt x="375" y="14"/>
                  <a:pt x="374" y="15"/>
                </a:cubicBezTo>
                <a:cubicBezTo>
                  <a:pt x="372" y="14"/>
                  <a:pt x="369" y="15"/>
                  <a:pt x="368" y="15"/>
                </a:cubicBezTo>
                <a:cubicBezTo>
                  <a:pt x="367" y="15"/>
                  <a:pt x="366" y="15"/>
                  <a:pt x="365" y="15"/>
                </a:cubicBezTo>
                <a:cubicBezTo>
                  <a:pt x="364" y="14"/>
                  <a:pt x="367" y="14"/>
                  <a:pt x="368" y="14"/>
                </a:cubicBezTo>
                <a:cubicBezTo>
                  <a:pt x="368" y="14"/>
                  <a:pt x="367" y="14"/>
                  <a:pt x="367" y="14"/>
                </a:cubicBezTo>
                <a:cubicBezTo>
                  <a:pt x="368" y="14"/>
                  <a:pt x="370" y="14"/>
                  <a:pt x="372" y="13"/>
                </a:cubicBezTo>
                <a:cubicBezTo>
                  <a:pt x="372" y="13"/>
                  <a:pt x="372" y="13"/>
                  <a:pt x="371" y="13"/>
                </a:cubicBezTo>
                <a:cubicBezTo>
                  <a:pt x="368" y="14"/>
                  <a:pt x="367" y="13"/>
                  <a:pt x="364" y="13"/>
                </a:cubicBezTo>
                <a:cubicBezTo>
                  <a:pt x="369" y="12"/>
                  <a:pt x="372" y="13"/>
                  <a:pt x="375" y="13"/>
                </a:cubicBezTo>
                <a:cubicBezTo>
                  <a:pt x="377" y="12"/>
                  <a:pt x="371" y="11"/>
                  <a:pt x="365" y="12"/>
                </a:cubicBezTo>
                <a:cubicBezTo>
                  <a:pt x="363" y="12"/>
                  <a:pt x="363" y="11"/>
                  <a:pt x="359" y="11"/>
                </a:cubicBezTo>
                <a:cubicBezTo>
                  <a:pt x="359" y="11"/>
                  <a:pt x="359" y="11"/>
                  <a:pt x="359" y="10"/>
                </a:cubicBezTo>
                <a:cubicBezTo>
                  <a:pt x="363" y="10"/>
                  <a:pt x="366" y="9"/>
                  <a:pt x="368" y="11"/>
                </a:cubicBezTo>
                <a:cubicBezTo>
                  <a:pt x="371" y="11"/>
                  <a:pt x="372" y="10"/>
                  <a:pt x="374" y="10"/>
                </a:cubicBezTo>
                <a:cubicBezTo>
                  <a:pt x="374" y="10"/>
                  <a:pt x="370" y="10"/>
                  <a:pt x="370" y="9"/>
                </a:cubicBezTo>
                <a:cubicBezTo>
                  <a:pt x="371" y="9"/>
                  <a:pt x="372" y="9"/>
                  <a:pt x="372" y="9"/>
                </a:cubicBezTo>
                <a:cubicBezTo>
                  <a:pt x="374" y="9"/>
                  <a:pt x="374" y="9"/>
                  <a:pt x="376" y="9"/>
                </a:cubicBezTo>
                <a:cubicBezTo>
                  <a:pt x="375" y="8"/>
                  <a:pt x="375" y="8"/>
                  <a:pt x="374" y="8"/>
                </a:cubicBezTo>
                <a:cubicBezTo>
                  <a:pt x="377" y="8"/>
                  <a:pt x="378" y="9"/>
                  <a:pt x="379" y="9"/>
                </a:cubicBezTo>
                <a:cubicBezTo>
                  <a:pt x="379" y="9"/>
                  <a:pt x="379" y="8"/>
                  <a:pt x="383" y="8"/>
                </a:cubicBezTo>
                <a:cubicBezTo>
                  <a:pt x="383" y="8"/>
                  <a:pt x="385" y="8"/>
                  <a:pt x="385" y="9"/>
                </a:cubicBezTo>
                <a:cubicBezTo>
                  <a:pt x="386" y="9"/>
                  <a:pt x="389" y="9"/>
                  <a:pt x="389" y="8"/>
                </a:cubicBezTo>
                <a:cubicBezTo>
                  <a:pt x="390" y="9"/>
                  <a:pt x="387" y="9"/>
                  <a:pt x="386" y="9"/>
                </a:cubicBezTo>
                <a:cubicBezTo>
                  <a:pt x="386" y="10"/>
                  <a:pt x="388" y="10"/>
                  <a:pt x="388" y="11"/>
                </a:cubicBezTo>
                <a:cubicBezTo>
                  <a:pt x="387" y="11"/>
                  <a:pt x="387" y="10"/>
                  <a:pt x="384" y="10"/>
                </a:cubicBezTo>
                <a:cubicBezTo>
                  <a:pt x="383" y="11"/>
                  <a:pt x="375" y="12"/>
                  <a:pt x="379" y="13"/>
                </a:cubicBezTo>
                <a:cubicBezTo>
                  <a:pt x="378" y="13"/>
                  <a:pt x="377" y="13"/>
                  <a:pt x="377" y="12"/>
                </a:cubicBezTo>
                <a:cubicBezTo>
                  <a:pt x="375" y="12"/>
                  <a:pt x="377" y="13"/>
                  <a:pt x="376" y="13"/>
                </a:cubicBezTo>
                <a:cubicBezTo>
                  <a:pt x="378" y="14"/>
                  <a:pt x="379" y="14"/>
                  <a:pt x="383" y="15"/>
                </a:cubicBezTo>
                <a:cubicBezTo>
                  <a:pt x="384" y="15"/>
                  <a:pt x="384" y="14"/>
                  <a:pt x="384" y="14"/>
                </a:cubicBezTo>
                <a:cubicBezTo>
                  <a:pt x="385" y="15"/>
                  <a:pt x="385" y="15"/>
                  <a:pt x="389" y="14"/>
                </a:cubicBezTo>
                <a:cubicBezTo>
                  <a:pt x="389" y="15"/>
                  <a:pt x="388" y="15"/>
                  <a:pt x="388" y="15"/>
                </a:cubicBezTo>
                <a:cubicBezTo>
                  <a:pt x="388" y="15"/>
                  <a:pt x="389" y="15"/>
                  <a:pt x="390" y="15"/>
                </a:cubicBezTo>
                <a:cubicBezTo>
                  <a:pt x="390" y="15"/>
                  <a:pt x="391" y="14"/>
                  <a:pt x="389" y="13"/>
                </a:cubicBezTo>
                <a:cubicBezTo>
                  <a:pt x="391" y="12"/>
                  <a:pt x="391" y="13"/>
                  <a:pt x="392" y="13"/>
                </a:cubicBezTo>
                <a:cubicBezTo>
                  <a:pt x="390" y="13"/>
                  <a:pt x="391" y="13"/>
                  <a:pt x="391" y="14"/>
                </a:cubicBezTo>
                <a:cubicBezTo>
                  <a:pt x="393" y="14"/>
                  <a:pt x="394" y="14"/>
                  <a:pt x="395" y="14"/>
                </a:cubicBezTo>
                <a:cubicBezTo>
                  <a:pt x="396" y="13"/>
                  <a:pt x="394" y="13"/>
                  <a:pt x="394" y="13"/>
                </a:cubicBezTo>
                <a:cubicBezTo>
                  <a:pt x="400" y="13"/>
                  <a:pt x="393" y="14"/>
                  <a:pt x="395" y="14"/>
                </a:cubicBezTo>
                <a:cubicBezTo>
                  <a:pt x="393" y="15"/>
                  <a:pt x="392" y="15"/>
                  <a:pt x="390" y="15"/>
                </a:cubicBezTo>
                <a:cubicBezTo>
                  <a:pt x="390" y="16"/>
                  <a:pt x="393" y="15"/>
                  <a:pt x="392" y="16"/>
                </a:cubicBezTo>
                <a:cubicBezTo>
                  <a:pt x="390" y="16"/>
                  <a:pt x="390" y="16"/>
                  <a:pt x="389" y="16"/>
                </a:cubicBezTo>
                <a:cubicBezTo>
                  <a:pt x="389" y="17"/>
                  <a:pt x="391" y="16"/>
                  <a:pt x="390" y="17"/>
                </a:cubicBezTo>
                <a:cubicBezTo>
                  <a:pt x="388" y="17"/>
                  <a:pt x="388" y="17"/>
                  <a:pt x="386" y="17"/>
                </a:cubicBezTo>
                <a:cubicBezTo>
                  <a:pt x="386" y="17"/>
                  <a:pt x="389" y="17"/>
                  <a:pt x="388" y="18"/>
                </a:cubicBezTo>
                <a:cubicBezTo>
                  <a:pt x="388" y="17"/>
                  <a:pt x="390" y="17"/>
                  <a:pt x="392" y="18"/>
                </a:cubicBezTo>
                <a:cubicBezTo>
                  <a:pt x="391" y="18"/>
                  <a:pt x="391" y="18"/>
                  <a:pt x="392" y="18"/>
                </a:cubicBezTo>
                <a:cubicBezTo>
                  <a:pt x="390" y="19"/>
                  <a:pt x="389" y="19"/>
                  <a:pt x="388" y="19"/>
                </a:cubicBezTo>
                <a:cubicBezTo>
                  <a:pt x="388" y="19"/>
                  <a:pt x="391" y="19"/>
                  <a:pt x="392" y="18"/>
                </a:cubicBezTo>
                <a:cubicBezTo>
                  <a:pt x="394" y="19"/>
                  <a:pt x="390" y="19"/>
                  <a:pt x="390" y="19"/>
                </a:cubicBezTo>
                <a:cubicBezTo>
                  <a:pt x="391" y="19"/>
                  <a:pt x="393" y="19"/>
                  <a:pt x="394" y="19"/>
                </a:cubicBezTo>
                <a:cubicBezTo>
                  <a:pt x="394" y="19"/>
                  <a:pt x="393" y="18"/>
                  <a:pt x="392" y="18"/>
                </a:cubicBezTo>
                <a:cubicBezTo>
                  <a:pt x="394" y="18"/>
                  <a:pt x="394" y="19"/>
                  <a:pt x="397" y="19"/>
                </a:cubicBezTo>
                <a:cubicBezTo>
                  <a:pt x="398" y="18"/>
                  <a:pt x="396" y="18"/>
                  <a:pt x="395" y="18"/>
                </a:cubicBezTo>
                <a:cubicBezTo>
                  <a:pt x="395" y="18"/>
                  <a:pt x="396" y="18"/>
                  <a:pt x="395" y="18"/>
                </a:cubicBezTo>
                <a:cubicBezTo>
                  <a:pt x="397" y="18"/>
                  <a:pt x="400" y="17"/>
                  <a:pt x="397" y="17"/>
                </a:cubicBezTo>
                <a:cubicBezTo>
                  <a:pt x="402" y="17"/>
                  <a:pt x="397" y="19"/>
                  <a:pt x="402" y="19"/>
                </a:cubicBezTo>
                <a:cubicBezTo>
                  <a:pt x="403" y="19"/>
                  <a:pt x="403" y="18"/>
                  <a:pt x="406" y="19"/>
                </a:cubicBezTo>
                <a:cubicBezTo>
                  <a:pt x="405" y="19"/>
                  <a:pt x="404" y="19"/>
                  <a:pt x="405" y="19"/>
                </a:cubicBezTo>
                <a:cubicBezTo>
                  <a:pt x="406" y="19"/>
                  <a:pt x="406" y="19"/>
                  <a:pt x="408" y="19"/>
                </a:cubicBezTo>
                <a:cubicBezTo>
                  <a:pt x="405" y="18"/>
                  <a:pt x="409" y="19"/>
                  <a:pt x="410" y="18"/>
                </a:cubicBezTo>
                <a:cubicBezTo>
                  <a:pt x="411" y="18"/>
                  <a:pt x="408" y="19"/>
                  <a:pt x="410" y="19"/>
                </a:cubicBezTo>
                <a:cubicBezTo>
                  <a:pt x="412" y="19"/>
                  <a:pt x="412" y="19"/>
                  <a:pt x="412" y="18"/>
                </a:cubicBezTo>
                <a:cubicBezTo>
                  <a:pt x="412" y="18"/>
                  <a:pt x="410" y="18"/>
                  <a:pt x="410" y="18"/>
                </a:cubicBezTo>
                <a:cubicBezTo>
                  <a:pt x="411" y="17"/>
                  <a:pt x="414" y="18"/>
                  <a:pt x="415" y="18"/>
                </a:cubicBezTo>
                <a:cubicBezTo>
                  <a:pt x="417" y="18"/>
                  <a:pt x="419" y="18"/>
                  <a:pt x="419" y="17"/>
                </a:cubicBezTo>
                <a:cubicBezTo>
                  <a:pt x="408" y="17"/>
                  <a:pt x="406" y="18"/>
                  <a:pt x="397" y="17"/>
                </a:cubicBezTo>
                <a:cubicBezTo>
                  <a:pt x="397" y="17"/>
                  <a:pt x="397" y="17"/>
                  <a:pt x="397" y="16"/>
                </a:cubicBezTo>
                <a:cubicBezTo>
                  <a:pt x="395" y="17"/>
                  <a:pt x="395" y="16"/>
                  <a:pt x="392" y="16"/>
                </a:cubicBezTo>
                <a:cubicBezTo>
                  <a:pt x="393" y="16"/>
                  <a:pt x="393" y="16"/>
                  <a:pt x="395" y="16"/>
                </a:cubicBezTo>
                <a:cubicBezTo>
                  <a:pt x="397" y="16"/>
                  <a:pt x="396" y="16"/>
                  <a:pt x="398" y="16"/>
                </a:cubicBezTo>
                <a:cubicBezTo>
                  <a:pt x="400" y="16"/>
                  <a:pt x="402" y="16"/>
                  <a:pt x="403" y="15"/>
                </a:cubicBezTo>
                <a:cubicBezTo>
                  <a:pt x="406" y="15"/>
                  <a:pt x="409" y="16"/>
                  <a:pt x="410" y="15"/>
                </a:cubicBezTo>
                <a:cubicBezTo>
                  <a:pt x="416" y="15"/>
                  <a:pt x="428" y="16"/>
                  <a:pt x="430" y="14"/>
                </a:cubicBezTo>
                <a:cubicBezTo>
                  <a:pt x="430" y="14"/>
                  <a:pt x="431" y="14"/>
                  <a:pt x="432" y="14"/>
                </a:cubicBezTo>
                <a:cubicBezTo>
                  <a:pt x="432" y="14"/>
                  <a:pt x="432" y="14"/>
                  <a:pt x="432" y="14"/>
                </a:cubicBezTo>
                <a:cubicBezTo>
                  <a:pt x="430" y="14"/>
                  <a:pt x="430" y="14"/>
                  <a:pt x="430" y="14"/>
                </a:cubicBezTo>
                <a:cubicBezTo>
                  <a:pt x="429" y="14"/>
                  <a:pt x="430" y="14"/>
                  <a:pt x="429" y="14"/>
                </a:cubicBezTo>
                <a:cubicBezTo>
                  <a:pt x="431" y="13"/>
                  <a:pt x="434" y="13"/>
                  <a:pt x="437" y="14"/>
                </a:cubicBezTo>
                <a:cubicBezTo>
                  <a:pt x="438" y="13"/>
                  <a:pt x="437" y="13"/>
                  <a:pt x="438" y="13"/>
                </a:cubicBezTo>
                <a:cubicBezTo>
                  <a:pt x="441" y="13"/>
                  <a:pt x="441" y="12"/>
                  <a:pt x="444" y="13"/>
                </a:cubicBezTo>
                <a:cubicBezTo>
                  <a:pt x="443" y="12"/>
                  <a:pt x="443" y="12"/>
                  <a:pt x="444" y="12"/>
                </a:cubicBezTo>
                <a:cubicBezTo>
                  <a:pt x="446" y="12"/>
                  <a:pt x="447" y="11"/>
                  <a:pt x="448" y="11"/>
                </a:cubicBezTo>
                <a:cubicBezTo>
                  <a:pt x="450" y="11"/>
                  <a:pt x="451" y="12"/>
                  <a:pt x="455" y="11"/>
                </a:cubicBezTo>
                <a:cubicBezTo>
                  <a:pt x="456" y="10"/>
                  <a:pt x="451" y="11"/>
                  <a:pt x="449" y="10"/>
                </a:cubicBezTo>
                <a:cubicBezTo>
                  <a:pt x="460" y="11"/>
                  <a:pt x="463" y="8"/>
                  <a:pt x="475" y="9"/>
                </a:cubicBezTo>
                <a:cubicBezTo>
                  <a:pt x="474" y="10"/>
                  <a:pt x="468" y="10"/>
                  <a:pt x="466" y="11"/>
                </a:cubicBezTo>
                <a:cubicBezTo>
                  <a:pt x="467" y="11"/>
                  <a:pt x="470" y="12"/>
                  <a:pt x="472" y="12"/>
                </a:cubicBezTo>
                <a:cubicBezTo>
                  <a:pt x="471" y="12"/>
                  <a:pt x="471" y="13"/>
                  <a:pt x="469" y="13"/>
                </a:cubicBezTo>
                <a:cubicBezTo>
                  <a:pt x="468" y="12"/>
                  <a:pt x="467" y="12"/>
                  <a:pt x="466" y="11"/>
                </a:cubicBezTo>
                <a:cubicBezTo>
                  <a:pt x="464" y="12"/>
                  <a:pt x="464" y="12"/>
                  <a:pt x="464" y="13"/>
                </a:cubicBezTo>
                <a:cubicBezTo>
                  <a:pt x="461" y="12"/>
                  <a:pt x="459" y="12"/>
                  <a:pt x="457" y="13"/>
                </a:cubicBezTo>
                <a:cubicBezTo>
                  <a:pt x="459" y="13"/>
                  <a:pt x="460" y="13"/>
                  <a:pt x="463" y="13"/>
                </a:cubicBezTo>
                <a:cubicBezTo>
                  <a:pt x="464" y="13"/>
                  <a:pt x="460" y="13"/>
                  <a:pt x="462" y="13"/>
                </a:cubicBezTo>
                <a:cubicBezTo>
                  <a:pt x="461" y="14"/>
                  <a:pt x="458" y="14"/>
                  <a:pt x="456" y="14"/>
                </a:cubicBezTo>
                <a:cubicBezTo>
                  <a:pt x="454" y="14"/>
                  <a:pt x="452" y="15"/>
                  <a:pt x="452" y="16"/>
                </a:cubicBezTo>
                <a:cubicBezTo>
                  <a:pt x="453" y="16"/>
                  <a:pt x="456" y="15"/>
                  <a:pt x="455" y="16"/>
                </a:cubicBezTo>
                <a:cubicBezTo>
                  <a:pt x="456" y="16"/>
                  <a:pt x="457" y="16"/>
                  <a:pt x="457" y="16"/>
                </a:cubicBezTo>
                <a:cubicBezTo>
                  <a:pt x="458" y="16"/>
                  <a:pt x="457" y="16"/>
                  <a:pt x="457" y="17"/>
                </a:cubicBezTo>
                <a:cubicBezTo>
                  <a:pt x="461" y="17"/>
                  <a:pt x="459" y="16"/>
                  <a:pt x="462" y="15"/>
                </a:cubicBezTo>
                <a:cubicBezTo>
                  <a:pt x="463" y="15"/>
                  <a:pt x="462" y="16"/>
                  <a:pt x="462" y="16"/>
                </a:cubicBezTo>
                <a:cubicBezTo>
                  <a:pt x="462" y="16"/>
                  <a:pt x="464" y="16"/>
                  <a:pt x="465" y="16"/>
                </a:cubicBezTo>
                <a:cubicBezTo>
                  <a:pt x="465" y="16"/>
                  <a:pt x="464" y="16"/>
                  <a:pt x="463" y="16"/>
                </a:cubicBezTo>
                <a:cubicBezTo>
                  <a:pt x="465" y="17"/>
                  <a:pt x="467" y="16"/>
                  <a:pt x="469" y="16"/>
                </a:cubicBezTo>
                <a:cubicBezTo>
                  <a:pt x="470" y="16"/>
                  <a:pt x="469" y="16"/>
                  <a:pt x="472" y="16"/>
                </a:cubicBezTo>
                <a:cubicBezTo>
                  <a:pt x="471" y="15"/>
                  <a:pt x="471" y="15"/>
                  <a:pt x="470" y="15"/>
                </a:cubicBezTo>
                <a:cubicBezTo>
                  <a:pt x="472" y="15"/>
                  <a:pt x="475" y="15"/>
                  <a:pt x="476" y="14"/>
                </a:cubicBezTo>
                <a:cubicBezTo>
                  <a:pt x="476" y="14"/>
                  <a:pt x="476" y="14"/>
                  <a:pt x="475" y="14"/>
                </a:cubicBezTo>
                <a:cubicBezTo>
                  <a:pt x="475" y="14"/>
                  <a:pt x="477" y="14"/>
                  <a:pt x="478" y="14"/>
                </a:cubicBezTo>
                <a:cubicBezTo>
                  <a:pt x="478" y="13"/>
                  <a:pt x="474" y="13"/>
                  <a:pt x="476" y="13"/>
                </a:cubicBezTo>
                <a:cubicBezTo>
                  <a:pt x="475" y="13"/>
                  <a:pt x="475" y="13"/>
                  <a:pt x="474" y="13"/>
                </a:cubicBezTo>
                <a:cubicBezTo>
                  <a:pt x="476" y="12"/>
                  <a:pt x="476" y="12"/>
                  <a:pt x="474" y="12"/>
                </a:cubicBezTo>
                <a:cubicBezTo>
                  <a:pt x="477" y="12"/>
                  <a:pt x="480" y="12"/>
                  <a:pt x="482" y="12"/>
                </a:cubicBezTo>
                <a:cubicBezTo>
                  <a:pt x="486" y="11"/>
                  <a:pt x="487" y="9"/>
                  <a:pt x="495" y="9"/>
                </a:cubicBezTo>
                <a:cubicBezTo>
                  <a:pt x="494" y="10"/>
                  <a:pt x="492" y="11"/>
                  <a:pt x="491" y="12"/>
                </a:cubicBezTo>
                <a:cubicBezTo>
                  <a:pt x="494" y="12"/>
                  <a:pt x="499" y="13"/>
                  <a:pt x="500" y="12"/>
                </a:cubicBezTo>
                <a:cubicBezTo>
                  <a:pt x="501" y="12"/>
                  <a:pt x="500" y="13"/>
                  <a:pt x="501" y="13"/>
                </a:cubicBezTo>
                <a:cubicBezTo>
                  <a:pt x="504" y="13"/>
                  <a:pt x="503" y="12"/>
                  <a:pt x="505" y="13"/>
                </a:cubicBezTo>
                <a:cubicBezTo>
                  <a:pt x="506" y="12"/>
                  <a:pt x="503" y="13"/>
                  <a:pt x="503" y="12"/>
                </a:cubicBezTo>
                <a:cubicBezTo>
                  <a:pt x="505" y="12"/>
                  <a:pt x="509" y="13"/>
                  <a:pt x="510" y="12"/>
                </a:cubicBezTo>
                <a:cubicBezTo>
                  <a:pt x="513" y="12"/>
                  <a:pt x="508" y="13"/>
                  <a:pt x="512" y="13"/>
                </a:cubicBezTo>
                <a:cubicBezTo>
                  <a:pt x="511" y="14"/>
                  <a:pt x="510" y="13"/>
                  <a:pt x="509" y="13"/>
                </a:cubicBezTo>
                <a:cubicBezTo>
                  <a:pt x="508" y="14"/>
                  <a:pt x="511" y="14"/>
                  <a:pt x="510" y="14"/>
                </a:cubicBezTo>
                <a:cubicBezTo>
                  <a:pt x="509" y="15"/>
                  <a:pt x="508" y="15"/>
                  <a:pt x="505" y="15"/>
                </a:cubicBezTo>
                <a:cubicBezTo>
                  <a:pt x="508" y="15"/>
                  <a:pt x="506" y="16"/>
                  <a:pt x="508" y="16"/>
                </a:cubicBezTo>
                <a:cubicBezTo>
                  <a:pt x="507" y="16"/>
                  <a:pt x="504" y="16"/>
                  <a:pt x="502" y="16"/>
                </a:cubicBezTo>
                <a:cubicBezTo>
                  <a:pt x="502" y="17"/>
                  <a:pt x="503" y="17"/>
                  <a:pt x="502" y="17"/>
                </a:cubicBezTo>
                <a:cubicBezTo>
                  <a:pt x="501" y="17"/>
                  <a:pt x="501" y="16"/>
                  <a:pt x="499" y="16"/>
                </a:cubicBezTo>
                <a:cubicBezTo>
                  <a:pt x="501" y="15"/>
                  <a:pt x="501" y="14"/>
                  <a:pt x="503" y="15"/>
                </a:cubicBezTo>
                <a:cubicBezTo>
                  <a:pt x="504" y="14"/>
                  <a:pt x="502" y="15"/>
                  <a:pt x="500" y="14"/>
                </a:cubicBezTo>
                <a:cubicBezTo>
                  <a:pt x="500" y="14"/>
                  <a:pt x="502" y="14"/>
                  <a:pt x="503" y="14"/>
                </a:cubicBezTo>
                <a:cubicBezTo>
                  <a:pt x="503" y="14"/>
                  <a:pt x="498" y="14"/>
                  <a:pt x="499" y="13"/>
                </a:cubicBezTo>
                <a:cubicBezTo>
                  <a:pt x="501" y="13"/>
                  <a:pt x="501" y="14"/>
                  <a:pt x="502" y="14"/>
                </a:cubicBezTo>
                <a:cubicBezTo>
                  <a:pt x="502" y="13"/>
                  <a:pt x="499" y="13"/>
                  <a:pt x="498" y="13"/>
                </a:cubicBezTo>
                <a:cubicBezTo>
                  <a:pt x="498" y="13"/>
                  <a:pt x="498" y="13"/>
                  <a:pt x="499" y="13"/>
                </a:cubicBezTo>
                <a:cubicBezTo>
                  <a:pt x="492" y="12"/>
                  <a:pt x="487" y="14"/>
                  <a:pt x="482" y="15"/>
                </a:cubicBezTo>
                <a:cubicBezTo>
                  <a:pt x="484" y="16"/>
                  <a:pt x="486" y="16"/>
                  <a:pt x="489" y="15"/>
                </a:cubicBezTo>
                <a:cubicBezTo>
                  <a:pt x="490" y="15"/>
                  <a:pt x="490" y="16"/>
                  <a:pt x="492" y="16"/>
                </a:cubicBezTo>
                <a:cubicBezTo>
                  <a:pt x="492" y="16"/>
                  <a:pt x="488" y="16"/>
                  <a:pt x="491" y="16"/>
                </a:cubicBezTo>
                <a:cubicBezTo>
                  <a:pt x="490" y="17"/>
                  <a:pt x="488" y="16"/>
                  <a:pt x="488" y="17"/>
                </a:cubicBezTo>
                <a:cubicBezTo>
                  <a:pt x="488" y="17"/>
                  <a:pt x="489" y="17"/>
                  <a:pt x="489" y="18"/>
                </a:cubicBezTo>
                <a:cubicBezTo>
                  <a:pt x="492" y="18"/>
                  <a:pt x="493" y="17"/>
                  <a:pt x="496" y="17"/>
                </a:cubicBezTo>
                <a:cubicBezTo>
                  <a:pt x="497" y="17"/>
                  <a:pt x="496" y="17"/>
                  <a:pt x="495" y="17"/>
                </a:cubicBezTo>
                <a:cubicBezTo>
                  <a:pt x="494" y="16"/>
                  <a:pt x="498" y="17"/>
                  <a:pt x="500" y="17"/>
                </a:cubicBezTo>
                <a:cubicBezTo>
                  <a:pt x="497" y="17"/>
                  <a:pt x="496" y="17"/>
                  <a:pt x="493" y="18"/>
                </a:cubicBezTo>
                <a:cubicBezTo>
                  <a:pt x="494" y="18"/>
                  <a:pt x="495" y="18"/>
                  <a:pt x="494" y="18"/>
                </a:cubicBezTo>
                <a:cubicBezTo>
                  <a:pt x="495" y="18"/>
                  <a:pt x="500" y="18"/>
                  <a:pt x="504" y="18"/>
                </a:cubicBezTo>
                <a:cubicBezTo>
                  <a:pt x="508" y="17"/>
                  <a:pt x="509" y="16"/>
                  <a:pt x="514" y="15"/>
                </a:cubicBezTo>
                <a:cubicBezTo>
                  <a:pt x="516" y="15"/>
                  <a:pt x="515" y="16"/>
                  <a:pt x="516" y="16"/>
                </a:cubicBezTo>
                <a:cubicBezTo>
                  <a:pt x="516" y="16"/>
                  <a:pt x="514" y="16"/>
                  <a:pt x="514" y="16"/>
                </a:cubicBezTo>
                <a:cubicBezTo>
                  <a:pt x="514" y="17"/>
                  <a:pt x="515" y="17"/>
                  <a:pt x="516" y="17"/>
                </a:cubicBezTo>
                <a:cubicBezTo>
                  <a:pt x="517" y="17"/>
                  <a:pt x="517" y="16"/>
                  <a:pt x="518" y="16"/>
                </a:cubicBezTo>
                <a:cubicBezTo>
                  <a:pt x="516" y="16"/>
                  <a:pt x="519" y="16"/>
                  <a:pt x="519" y="15"/>
                </a:cubicBezTo>
                <a:cubicBezTo>
                  <a:pt x="521" y="15"/>
                  <a:pt x="524" y="15"/>
                  <a:pt x="525" y="15"/>
                </a:cubicBezTo>
                <a:cubicBezTo>
                  <a:pt x="523" y="15"/>
                  <a:pt x="525" y="17"/>
                  <a:pt x="522" y="18"/>
                </a:cubicBezTo>
                <a:cubicBezTo>
                  <a:pt x="522" y="19"/>
                  <a:pt x="530" y="17"/>
                  <a:pt x="528" y="18"/>
                </a:cubicBezTo>
                <a:cubicBezTo>
                  <a:pt x="531" y="19"/>
                  <a:pt x="532" y="18"/>
                  <a:pt x="533" y="18"/>
                </a:cubicBezTo>
                <a:cubicBezTo>
                  <a:pt x="534" y="18"/>
                  <a:pt x="533" y="18"/>
                  <a:pt x="534" y="18"/>
                </a:cubicBezTo>
                <a:cubicBezTo>
                  <a:pt x="534" y="18"/>
                  <a:pt x="532" y="18"/>
                  <a:pt x="531" y="18"/>
                </a:cubicBezTo>
                <a:cubicBezTo>
                  <a:pt x="533" y="17"/>
                  <a:pt x="534" y="17"/>
                  <a:pt x="534" y="16"/>
                </a:cubicBezTo>
                <a:cubicBezTo>
                  <a:pt x="536" y="17"/>
                  <a:pt x="538" y="17"/>
                  <a:pt x="541" y="16"/>
                </a:cubicBezTo>
                <a:cubicBezTo>
                  <a:pt x="542" y="16"/>
                  <a:pt x="542" y="16"/>
                  <a:pt x="542" y="17"/>
                </a:cubicBezTo>
                <a:cubicBezTo>
                  <a:pt x="544" y="17"/>
                  <a:pt x="544" y="16"/>
                  <a:pt x="545" y="16"/>
                </a:cubicBezTo>
                <a:cubicBezTo>
                  <a:pt x="545" y="16"/>
                  <a:pt x="545" y="16"/>
                  <a:pt x="546" y="15"/>
                </a:cubicBezTo>
                <a:cubicBezTo>
                  <a:pt x="546" y="16"/>
                  <a:pt x="547" y="16"/>
                  <a:pt x="548" y="17"/>
                </a:cubicBezTo>
                <a:cubicBezTo>
                  <a:pt x="547" y="17"/>
                  <a:pt x="547" y="16"/>
                  <a:pt x="546" y="16"/>
                </a:cubicBezTo>
                <a:cubicBezTo>
                  <a:pt x="547" y="17"/>
                  <a:pt x="553" y="17"/>
                  <a:pt x="554" y="16"/>
                </a:cubicBezTo>
                <a:cubicBezTo>
                  <a:pt x="554" y="16"/>
                  <a:pt x="553" y="16"/>
                  <a:pt x="552" y="16"/>
                </a:cubicBezTo>
                <a:cubicBezTo>
                  <a:pt x="553" y="16"/>
                  <a:pt x="553" y="16"/>
                  <a:pt x="554" y="16"/>
                </a:cubicBezTo>
                <a:cubicBezTo>
                  <a:pt x="555" y="16"/>
                  <a:pt x="555" y="16"/>
                  <a:pt x="554" y="16"/>
                </a:cubicBezTo>
                <a:cubicBezTo>
                  <a:pt x="555" y="16"/>
                  <a:pt x="558" y="15"/>
                  <a:pt x="555" y="15"/>
                </a:cubicBezTo>
                <a:cubicBezTo>
                  <a:pt x="557" y="14"/>
                  <a:pt x="559" y="14"/>
                  <a:pt x="561" y="14"/>
                </a:cubicBezTo>
                <a:cubicBezTo>
                  <a:pt x="560" y="13"/>
                  <a:pt x="559" y="14"/>
                  <a:pt x="558" y="13"/>
                </a:cubicBezTo>
                <a:cubicBezTo>
                  <a:pt x="558" y="13"/>
                  <a:pt x="559" y="13"/>
                  <a:pt x="559" y="13"/>
                </a:cubicBezTo>
                <a:cubicBezTo>
                  <a:pt x="561" y="13"/>
                  <a:pt x="558" y="13"/>
                  <a:pt x="559" y="13"/>
                </a:cubicBezTo>
                <a:cubicBezTo>
                  <a:pt x="562" y="13"/>
                  <a:pt x="563" y="13"/>
                  <a:pt x="564" y="12"/>
                </a:cubicBezTo>
                <a:cubicBezTo>
                  <a:pt x="566" y="12"/>
                  <a:pt x="564" y="13"/>
                  <a:pt x="564" y="13"/>
                </a:cubicBezTo>
                <a:cubicBezTo>
                  <a:pt x="566" y="13"/>
                  <a:pt x="567" y="13"/>
                  <a:pt x="568" y="13"/>
                </a:cubicBezTo>
                <a:cubicBezTo>
                  <a:pt x="569" y="13"/>
                  <a:pt x="566" y="13"/>
                  <a:pt x="565" y="14"/>
                </a:cubicBezTo>
                <a:cubicBezTo>
                  <a:pt x="566" y="14"/>
                  <a:pt x="568" y="14"/>
                  <a:pt x="569" y="13"/>
                </a:cubicBezTo>
                <a:cubicBezTo>
                  <a:pt x="571" y="13"/>
                  <a:pt x="567" y="14"/>
                  <a:pt x="570" y="14"/>
                </a:cubicBezTo>
                <a:cubicBezTo>
                  <a:pt x="569" y="14"/>
                  <a:pt x="567" y="14"/>
                  <a:pt x="568" y="15"/>
                </a:cubicBezTo>
                <a:cubicBezTo>
                  <a:pt x="566" y="15"/>
                  <a:pt x="567" y="14"/>
                  <a:pt x="567" y="14"/>
                </a:cubicBezTo>
                <a:cubicBezTo>
                  <a:pt x="564" y="14"/>
                  <a:pt x="566" y="14"/>
                  <a:pt x="565" y="15"/>
                </a:cubicBezTo>
                <a:cubicBezTo>
                  <a:pt x="564" y="14"/>
                  <a:pt x="565" y="14"/>
                  <a:pt x="562" y="15"/>
                </a:cubicBezTo>
                <a:cubicBezTo>
                  <a:pt x="563" y="15"/>
                  <a:pt x="565" y="15"/>
                  <a:pt x="563" y="15"/>
                </a:cubicBezTo>
                <a:cubicBezTo>
                  <a:pt x="563" y="15"/>
                  <a:pt x="565" y="15"/>
                  <a:pt x="566" y="15"/>
                </a:cubicBezTo>
                <a:cubicBezTo>
                  <a:pt x="567" y="15"/>
                  <a:pt x="568" y="15"/>
                  <a:pt x="570" y="15"/>
                </a:cubicBezTo>
                <a:cubicBezTo>
                  <a:pt x="569" y="16"/>
                  <a:pt x="562" y="15"/>
                  <a:pt x="558" y="16"/>
                </a:cubicBezTo>
                <a:cubicBezTo>
                  <a:pt x="558" y="16"/>
                  <a:pt x="560" y="16"/>
                  <a:pt x="559" y="17"/>
                </a:cubicBezTo>
                <a:cubicBezTo>
                  <a:pt x="563" y="17"/>
                  <a:pt x="564" y="17"/>
                  <a:pt x="564" y="18"/>
                </a:cubicBezTo>
                <a:cubicBezTo>
                  <a:pt x="562" y="18"/>
                  <a:pt x="563" y="18"/>
                  <a:pt x="563" y="17"/>
                </a:cubicBezTo>
                <a:cubicBezTo>
                  <a:pt x="561" y="17"/>
                  <a:pt x="561" y="18"/>
                  <a:pt x="560" y="18"/>
                </a:cubicBezTo>
                <a:cubicBezTo>
                  <a:pt x="560" y="18"/>
                  <a:pt x="561" y="18"/>
                  <a:pt x="561" y="18"/>
                </a:cubicBezTo>
                <a:cubicBezTo>
                  <a:pt x="563" y="18"/>
                  <a:pt x="560" y="18"/>
                  <a:pt x="559" y="18"/>
                </a:cubicBezTo>
                <a:cubicBezTo>
                  <a:pt x="558" y="18"/>
                  <a:pt x="559" y="19"/>
                  <a:pt x="556" y="18"/>
                </a:cubicBezTo>
                <a:cubicBezTo>
                  <a:pt x="557" y="19"/>
                  <a:pt x="560" y="19"/>
                  <a:pt x="561" y="19"/>
                </a:cubicBezTo>
                <a:cubicBezTo>
                  <a:pt x="562" y="19"/>
                  <a:pt x="568" y="19"/>
                  <a:pt x="568" y="17"/>
                </a:cubicBezTo>
                <a:cubicBezTo>
                  <a:pt x="569" y="17"/>
                  <a:pt x="569" y="17"/>
                  <a:pt x="569" y="18"/>
                </a:cubicBezTo>
                <a:cubicBezTo>
                  <a:pt x="573" y="17"/>
                  <a:pt x="574" y="17"/>
                  <a:pt x="580" y="17"/>
                </a:cubicBezTo>
                <a:cubicBezTo>
                  <a:pt x="579" y="16"/>
                  <a:pt x="578" y="16"/>
                  <a:pt x="575" y="15"/>
                </a:cubicBezTo>
                <a:cubicBezTo>
                  <a:pt x="573" y="15"/>
                  <a:pt x="580" y="15"/>
                  <a:pt x="579" y="16"/>
                </a:cubicBezTo>
                <a:cubicBezTo>
                  <a:pt x="581" y="15"/>
                  <a:pt x="577" y="15"/>
                  <a:pt x="577" y="15"/>
                </a:cubicBezTo>
                <a:cubicBezTo>
                  <a:pt x="580" y="15"/>
                  <a:pt x="581" y="14"/>
                  <a:pt x="581" y="14"/>
                </a:cubicBezTo>
                <a:cubicBezTo>
                  <a:pt x="581" y="13"/>
                  <a:pt x="584" y="14"/>
                  <a:pt x="584" y="14"/>
                </a:cubicBezTo>
                <a:cubicBezTo>
                  <a:pt x="586" y="14"/>
                  <a:pt x="584" y="14"/>
                  <a:pt x="583" y="14"/>
                </a:cubicBezTo>
                <a:cubicBezTo>
                  <a:pt x="580" y="14"/>
                  <a:pt x="582" y="15"/>
                  <a:pt x="581" y="16"/>
                </a:cubicBezTo>
                <a:cubicBezTo>
                  <a:pt x="582" y="15"/>
                  <a:pt x="584" y="15"/>
                  <a:pt x="584" y="15"/>
                </a:cubicBezTo>
                <a:cubicBezTo>
                  <a:pt x="584" y="15"/>
                  <a:pt x="585" y="16"/>
                  <a:pt x="587" y="16"/>
                </a:cubicBezTo>
                <a:cubicBezTo>
                  <a:pt x="588" y="16"/>
                  <a:pt x="589" y="15"/>
                  <a:pt x="591" y="15"/>
                </a:cubicBezTo>
                <a:cubicBezTo>
                  <a:pt x="590" y="15"/>
                  <a:pt x="589" y="15"/>
                  <a:pt x="588" y="14"/>
                </a:cubicBezTo>
                <a:cubicBezTo>
                  <a:pt x="588" y="14"/>
                  <a:pt x="589" y="14"/>
                  <a:pt x="591" y="14"/>
                </a:cubicBezTo>
                <a:cubicBezTo>
                  <a:pt x="590" y="14"/>
                  <a:pt x="590" y="14"/>
                  <a:pt x="589" y="14"/>
                </a:cubicBezTo>
                <a:cubicBezTo>
                  <a:pt x="589" y="15"/>
                  <a:pt x="591" y="14"/>
                  <a:pt x="591" y="14"/>
                </a:cubicBezTo>
                <a:cubicBezTo>
                  <a:pt x="593" y="14"/>
                  <a:pt x="594" y="14"/>
                  <a:pt x="592" y="13"/>
                </a:cubicBezTo>
                <a:cubicBezTo>
                  <a:pt x="599" y="13"/>
                  <a:pt x="598" y="10"/>
                  <a:pt x="605" y="11"/>
                </a:cubicBezTo>
                <a:cubicBezTo>
                  <a:pt x="605" y="12"/>
                  <a:pt x="604" y="12"/>
                  <a:pt x="604" y="13"/>
                </a:cubicBezTo>
                <a:cubicBezTo>
                  <a:pt x="605" y="13"/>
                  <a:pt x="608" y="13"/>
                  <a:pt x="609" y="13"/>
                </a:cubicBezTo>
                <a:cubicBezTo>
                  <a:pt x="611" y="12"/>
                  <a:pt x="610" y="12"/>
                  <a:pt x="611" y="11"/>
                </a:cubicBezTo>
                <a:cubicBezTo>
                  <a:pt x="609" y="11"/>
                  <a:pt x="608" y="11"/>
                  <a:pt x="606" y="11"/>
                </a:cubicBezTo>
                <a:cubicBezTo>
                  <a:pt x="607" y="11"/>
                  <a:pt x="608" y="10"/>
                  <a:pt x="609" y="10"/>
                </a:cubicBezTo>
                <a:cubicBezTo>
                  <a:pt x="607" y="10"/>
                  <a:pt x="605" y="11"/>
                  <a:pt x="602" y="11"/>
                </a:cubicBezTo>
                <a:cubicBezTo>
                  <a:pt x="602" y="10"/>
                  <a:pt x="607" y="10"/>
                  <a:pt x="609" y="10"/>
                </a:cubicBezTo>
                <a:cubicBezTo>
                  <a:pt x="607" y="9"/>
                  <a:pt x="613" y="9"/>
                  <a:pt x="611" y="9"/>
                </a:cubicBezTo>
                <a:cubicBezTo>
                  <a:pt x="614" y="9"/>
                  <a:pt x="613" y="10"/>
                  <a:pt x="611" y="10"/>
                </a:cubicBezTo>
                <a:cubicBezTo>
                  <a:pt x="615" y="10"/>
                  <a:pt x="616" y="9"/>
                  <a:pt x="618" y="9"/>
                </a:cubicBezTo>
                <a:cubicBezTo>
                  <a:pt x="617" y="9"/>
                  <a:pt x="614" y="10"/>
                  <a:pt x="614" y="9"/>
                </a:cubicBezTo>
                <a:cubicBezTo>
                  <a:pt x="617" y="9"/>
                  <a:pt x="620" y="9"/>
                  <a:pt x="620" y="8"/>
                </a:cubicBezTo>
                <a:cubicBezTo>
                  <a:pt x="621" y="8"/>
                  <a:pt x="621" y="8"/>
                  <a:pt x="622" y="8"/>
                </a:cubicBezTo>
                <a:cubicBezTo>
                  <a:pt x="625" y="6"/>
                  <a:pt x="637" y="6"/>
                  <a:pt x="642" y="4"/>
                </a:cubicBezTo>
                <a:cubicBezTo>
                  <a:pt x="652" y="3"/>
                  <a:pt x="666" y="3"/>
                  <a:pt x="671" y="2"/>
                </a:cubicBezTo>
                <a:cubicBezTo>
                  <a:pt x="671" y="1"/>
                  <a:pt x="670" y="2"/>
                  <a:pt x="669" y="2"/>
                </a:cubicBezTo>
                <a:cubicBezTo>
                  <a:pt x="671" y="1"/>
                  <a:pt x="670" y="0"/>
                  <a:pt x="673" y="0"/>
                </a:cubicBezTo>
                <a:cubicBezTo>
                  <a:pt x="671" y="0"/>
                  <a:pt x="672" y="1"/>
                  <a:pt x="671" y="1"/>
                </a:cubicBezTo>
                <a:cubicBezTo>
                  <a:pt x="673" y="1"/>
                  <a:pt x="674" y="2"/>
                  <a:pt x="674" y="2"/>
                </a:cubicBezTo>
                <a:cubicBezTo>
                  <a:pt x="677" y="2"/>
                  <a:pt x="677" y="2"/>
                  <a:pt x="679" y="2"/>
                </a:cubicBezTo>
                <a:cubicBezTo>
                  <a:pt x="677" y="3"/>
                  <a:pt x="669" y="3"/>
                  <a:pt x="669" y="4"/>
                </a:cubicBezTo>
                <a:cubicBezTo>
                  <a:pt x="666" y="4"/>
                  <a:pt x="666" y="5"/>
                  <a:pt x="669" y="4"/>
                </a:cubicBezTo>
                <a:cubicBezTo>
                  <a:pt x="668" y="5"/>
                  <a:pt x="668" y="5"/>
                  <a:pt x="665" y="5"/>
                </a:cubicBezTo>
                <a:cubicBezTo>
                  <a:pt x="667" y="5"/>
                  <a:pt x="667" y="5"/>
                  <a:pt x="663" y="5"/>
                </a:cubicBezTo>
                <a:cubicBezTo>
                  <a:pt x="663" y="6"/>
                  <a:pt x="665" y="6"/>
                  <a:pt x="663" y="6"/>
                </a:cubicBezTo>
                <a:cubicBezTo>
                  <a:pt x="661" y="6"/>
                  <a:pt x="662" y="6"/>
                  <a:pt x="660" y="6"/>
                </a:cubicBezTo>
                <a:cubicBezTo>
                  <a:pt x="660" y="6"/>
                  <a:pt x="661" y="6"/>
                  <a:pt x="661" y="7"/>
                </a:cubicBezTo>
                <a:cubicBezTo>
                  <a:pt x="654" y="6"/>
                  <a:pt x="654" y="6"/>
                  <a:pt x="649" y="7"/>
                </a:cubicBezTo>
                <a:cubicBezTo>
                  <a:pt x="650" y="7"/>
                  <a:pt x="651" y="7"/>
                  <a:pt x="653" y="7"/>
                </a:cubicBezTo>
                <a:cubicBezTo>
                  <a:pt x="651" y="7"/>
                  <a:pt x="652" y="8"/>
                  <a:pt x="654" y="7"/>
                </a:cubicBezTo>
                <a:cubicBezTo>
                  <a:pt x="653" y="8"/>
                  <a:pt x="651" y="7"/>
                  <a:pt x="649" y="7"/>
                </a:cubicBezTo>
                <a:cubicBezTo>
                  <a:pt x="647" y="7"/>
                  <a:pt x="650" y="8"/>
                  <a:pt x="649" y="8"/>
                </a:cubicBezTo>
                <a:cubicBezTo>
                  <a:pt x="647" y="7"/>
                  <a:pt x="643" y="8"/>
                  <a:pt x="641" y="8"/>
                </a:cubicBezTo>
                <a:cubicBezTo>
                  <a:pt x="642" y="8"/>
                  <a:pt x="643" y="8"/>
                  <a:pt x="644" y="9"/>
                </a:cubicBezTo>
                <a:cubicBezTo>
                  <a:pt x="645" y="9"/>
                  <a:pt x="643" y="9"/>
                  <a:pt x="642" y="9"/>
                </a:cubicBezTo>
                <a:cubicBezTo>
                  <a:pt x="640" y="9"/>
                  <a:pt x="640" y="9"/>
                  <a:pt x="636" y="9"/>
                </a:cubicBezTo>
                <a:cubicBezTo>
                  <a:pt x="632" y="10"/>
                  <a:pt x="632" y="9"/>
                  <a:pt x="628" y="10"/>
                </a:cubicBezTo>
                <a:cubicBezTo>
                  <a:pt x="628" y="9"/>
                  <a:pt x="627" y="9"/>
                  <a:pt x="627" y="9"/>
                </a:cubicBezTo>
                <a:cubicBezTo>
                  <a:pt x="631" y="9"/>
                  <a:pt x="630" y="9"/>
                  <a:pt x="631" y="8"/>
                </a:cubicBezTo>
                <a:cubicBezTo>
                  <a:pt x="631" y="8"/>
                  <a:pt x="628" y="8"/>
                  <a:pt x="629" y="8"/>
                </a:cubicBezTo>
                <a:cubicBezTo>
                  <a:pt x="629" y="8"/>
                  <a:pt x="638" y="8"/>
                  <a:pt x="637" y="7"/>
                </a:cubicBezTo>
                <a:cubicBezTo>
                  <a:pt x="641" y="7"/>
                  <a:pt x="645" y="6"/>
                  <a:pt x="650" y="6"/>
                </a:cubicBezTo>
                <a:cubicBezTo>
                  <a:pt x="650" y="6"/>
                  <a:pt x="649" y="6"/>
                  <a:pt x="649" y="6"/>
                </a:cubicBezTo>
                <a:cubicBezTo>
                  <a:pt x="649" y="5"/>
                  <a:pt x="651" y="5"/>
                  <a:pt x="651" y="6"/>
                </a:cubicBezTo>
                <a:cubicBezTo>
                  <a:pt x="651" y="6"/>
                  <a:pt x="651" y="5"/>
                  <a:pt x="652" y="5"/>
                </a:cubicBezTo>
                <a:cubicBezTo>
                  <a:pt x="653" y="5"/>
                  <a:pt x="651" y="5"/>
                  <a:pt x="653" y="4"/>
                </a:cubicBezTo>
                <a:cubicBezTo>
                  <a:pt x="650" y="4"/>
                  <a:pt x="648" y="4"/>
                  <a:pt x="646" y="5"/>
                </a:cubicBezTo>
                <a:cubicBezTo>
                  <a:pt x="644" y="5"/>
                  <a:pt x="647" y="5"/>
                  <a:pt x="646" y="4"/>
                </a:cubicBezTo>
                <a:cubicBezTo>
                  <a:pt x="639" y="5"/>
                  <a:pt x="634" y="7"/>
                  <a:pt x="626" y="7"/>
                </a:cubicBezTo>
                <a:cubicBezTo>
                  <a:pt x="625" y="7"/>
                  <a:pt x="627" y="8"/>
                  <a:pt x="624" y="7"/>
                </a:cubicBezTo>
                <a:cubicBezTo>
                  <a:pt x="624" y="8"/>
                  <a:pt x="626" y="8"/>
                  <a:pt x="625" y="8"/>
                </a:cubicBezTo>
                <a:cubicBezTo>
                  <a:pt x="624" y="8"/>
                  <a:pt x="622" y="8"/>
                  <a:pt x="622" y="8"/>
                </a:cubicBezTo>
                <a:cubicBezTo>
                  <a:pt x="621" y="8"/>
                  <a:pt x="621" y="9"/>
                  <a:pt x="618" y="9"/>
                </a:cubicBezTo>
                <a:cubicBezTo>
                  <a:pt x="620" y="9"/>
                  <a:pt x="621" y="8"/>
                  <a:pt x="623" y="8"/>
                </a:cubicBezTo>
                <a:cubicBezTo>
                  <a:pt x="624" y="9"/>
                  <a:pt x="618" y="9"/>
                  <a:pt x="622" y="9"/>
                </a:cubicBezTo>
                <a:cubicBezTo>
                  <a:pt x="621" y="9"/>
                  <a:pt x="619" y="9"/>
                  <a:pt x="617" y="9"/>
                </a:cubicBezTo>
                <a:cubicBezTo>
                  <a:pt x="618" y="10"/>
                  <a:pt x="617" y="10"/>
                  <a:pt x="618" y="10"/>
                </a:cubicBezTo>
                <a:cubicBezTo>
                  <a:pt x="617" y="10"/>
                  <a:pt x="615" y="10"/>
                  <a:pt x="611" y="10"/>
                </a:cubicBezTo>
                <a:cubicBezTo>
                  <a:pt x="611" y="11"/>
                  <a:pt x="611" y="12"/>
                  <a:pt x="611" y="12"/>
                </a:cubicBezTo>
                <a:cubicBezTo>
                  <a:pt x="612" y="12"/>
                  <a:pt x="612" y="12"/>
                  <a:pt x="613" y="11"/>
                </a:cubicBezTo>
                <a:cubicBezTo>
                  <a:pt x="615" y="12"/>
                  <a:pt x="613" y="12"/>
                  <a:pt x="613" y="12"/>
                </a:cubicBezTo>
                <a:cubicBezTo>
                  <a:pt x="621" y="12"/>
                  <a:pt x="628" y="11"/>
                  <a:pt x="634" y="10"/>
                </a:cubicBezTo>
                <a:cubicBezTo>
                  <a:pt x="636" y="10"/>
                  <a:pt x="638" y="10"/>
                  <a:pt x="638" y="10"/>
                </a:cubicBezTo>
                <a:cubicBezTo>
                  <a:pt x="638" y="10"/>
                  <a:pt x="636" y="10"/>
                  <a:pt x="635" y="11"/>
                </a:cubicBezTo>
                <a:cubicBezTo>
                  <a:pt x="637" y="11"/>
                  <a:pt x="640" y="11"/>
                  <a:pt x="644" y="11"/>
                </a:cubicBezTo>
                <a:cubicBezTo>
                  <a:pt x="642" y="11"/>
                  <a:pt x="640" y="11"/>
                  <a:pt x="639" y="10"/>
                </a:cubicBezTo>
                <a:cubicBezTo>
                  <a:pt x="641" y="9"/>
                  <a:pt x="649" y="11"/>
                  <a:pt x="653" y="10"/>
                </a:cubicBezTo>
                <a:cubicBezTo>
                  <a:pt x="654" y="10"/>
                  <a:pt x="652" y="10"/>
                  <a:pt x="653" y="11"/>
                </a:cubicBezTo>
                <a:cubicBezTo>
                  <a:pt x="653" y="11"/>
                  <a:pt x="653" y="11"/>
                  <a:pt x="654" y="11"/>
                </a:cubicBezTo>
                <a:cubicBezTo>
                  <a:pt x="654" y="10"/>
                  <a:pt x="655" y="10"/>
                  <a:pt x="657" y="9"/>
                </a:cubicBezTo>
                <a:cubicBezTo>
                  <a:pt x="660" y="9"/>
                  <a:pt x="658" y="10"/>
                  <a:pt x="655" y="10"/>
                </a:cubicBezTo>
                <a:cubicBezTo>
                  <a:pt x="657" y="11"/>
                  <a:pt x="663" y="10"/>
                  <a:pt x="663" y="9"/>
                </a:cubicBezTo>
                <a:cubicBezTo>
                  <a:pt x="663" y="9"/>
                  <a:pt x="661" y="9"/>
                  <a:pt x="662" y="8"/>
                </a:cubicBezTo>
                <a:cubicBezTo>
                  <a:pt x="661" y="8"/>
                  <a:pt x="661" y="9"/>
                  <a:pt x="660" y="9"/>
                </a:cubicBezTo>
                <a:cubicBezTo>
                  <a:pt x="660" y="8"/>
                  <a:pt x="664" y="8"/>
                  <a:pt x="665" y="8"/>
                </a:cubicBezTo>
                <a:cubicBezTo>
                  <a:pt x="664" y="7"/>
                  <a:pt x="663" y="8"/>
                  <a:pt x="662" y="8"/>
                </a:cubicBezTo>
                <a:cubicBezTo>
                  <a:pt x="660" y="8"/>
                  <a:pt x="666" y="7"/>
                  <a:pt x="663" y="7"/>
                </a:cubicBezTo>
                <a:cubicBezTo>
                  <a:pt x="664" y="7"/>
                  <a:pt x="665" y="7"/>
                  <a:pt x="667" y="7"/>
                </a:cubicBezTo>
                <a:cubicBezTo>
                  <a:pt x="667" y="6"/>
                  <a:pt x="665" y="7"/>
                  <a:pt x="665" y="6"/>
                </a:cubicBezTo>
                <a:cubicBezTo>
                  <a:pt x="668" y="6"/>
                  <a:pt x="670" y="6"/>
                  <a:pt x="669" y="5"/>
                </a:cubicBezTo>
                <a:cubicBezTo>
                  <a:pt x="671" y="5"/>
                  <a:pt x="671" y="5"/>
                  <a:pt x="674" y="5"/>
                </a:cubicBezTo>
                <a:cubicBezTo>
                  <a:pt x="674" y="5"/>
                  <a:pt x="672" y="4"/>
                  <a:pt x="671" y="4"/>
                </a:cubicBezTo>
                <a:cubicBezTo>
                  <a:pt x="669" y="4"/>
                  <a:pt x="674" y="4"/>
                  <a:pt x="673" y="3"/>
                </a:cubicBezTo>
                <a:cubicBezTo>
                  <a:pt x="674" y="4"/>
                  <a:pt x="675" y="4"/>
                  <a:pt x="675" y="3"/>
                </a:cubicBezTo>
                <a:cubicBezTo>
                  <a:pt x="676" y="3"/>
                  <a:pt x="676" y="4"/>
                  <a:pt x="676" y="4"/>
                </a:cubicBezTo>
                <a:cubicBezTo>
                  <a:pt x="677" y="3"/>
                  <a:pt x="677" y="4"/>
                  <a:pt x="679" y="4"/>
                </a:cubicBezTo>
                <a:cubicBezTo>
                  <a:pt x="678" y="4"/>
                  <a:pt x="678" y="4"/>
                  <a:pt x="677" y="3"/>
                </a:cubicBezTo>
                <a:cubicBezTo>
                  <a:pt x="679" y="3"/>
                  <a:pt x="680" y="3"/>
                  <a:pt x="680" y="2"/>
                </a:cubicBezTo>
                <a:cubicBezTo>
                  <a:pt x="681" y="2"/>
                  <a:pt x="683" y="2"/>
                  <a:pt x="683" y="3"/>
                </a:cubicBezTo>
                <a:cubicBezTo>
                  <a:pt x="681" y="2"/>
                  <a:pt x="677" y="4"/>
                  <a:pt x="681" y="4"/>
                </a:cubicBezTo>
                <a:cubicBezTo>
                  <a:pt x="681" y="4"/>
                  <a:pt x="680" y="4"/>
                  <a:pt x="680" y="4"/>
                </a:cubicBezTo>
                <a:cubicBezTo>
                  <a:pt x="680" y="5"/>
                  <a:pt x="680" y="5"/>
                  <a:pt x="680" y="5"/>
                </a:cubicBezTo>
                <a:cubicBezTo>
                  <a:pt x="685" y="5"/>
                  <a:pt x="678" y="3"/>
                  <a:pt x="683" y="3"/>
                </a:cubicBezTo>
                <a:cubicBezTo>
                  <a:pt x="682" y="4"/>
                  <a:pt x="683" y="4"/>
                  <a:pt x="683" y="4"/>
                </a:cubicBezTo>
                <a:cubicBezTo>
                  <a:pt x="686" y="4"/>
                  <a:pt x="686" y="3"/>
                  <a:pt x="689" y="3"/>
                </a:cubicBezTo>
                <a:cubicBezTo>
                  <a:pt x="689" y="3"/>
                  <a:pt x="685" y="3"/>
                  <a:pt x="684" y="3"/>
                </a:cubicBezTo>
                <a:cubicBezTo>
                  <a:pt x="682" y="2"/>
                  <a:pt x="687" y="2"/>
                  <a:pt x="687" y="1"/>
                </a:cubicBezTo>
                <a:cubicBezTo>
                  <a:pt x="689" y="1"/>
                  <a:pt x="687" y="2"/>
                  <a:pt x="687" y="2"/>
                </a:cubicBezTo>
                <a:cubicBezTo>
                  <a:pt x="688" y="2"/>
                  <a:pt x="688" y="2"/>
                  <a:pt x="689" y="2"/>
                </a:cubicBezTo>
                <a:cubicBezTo>
                  <a:pt x="691" y="2"/>
                  <a:pt x="695" y="2"/>
                  <a:pt x="698" y="1"/>
                </a:cubicBezTo>
                <a:cubicBezTo>
                  <a:pt x="696" y="2"/>
                  <a:pt x="693" y="2"/>
                  <a:pt x="690" y="3"/>
                </a:cubicBezTo>
                <a:cubicBezTo>
                  <a:pt x="690" y="3"/>
                  <a:pt x="692" y="3"/>
                  <a:pt x="693" y="3"/>
                </a:cubicBezTo>
                <a:cubicBezTo>
                  <a:pt x="692" y="4"/>
                  <a:pt x="693" y="4"/>
                  <a:pt x="695" y="4"/>
                </a:cubicBezTo>
                <a:cubicBezTo>
                  <a:pt x="694" y="5"/>
                  <a:pt x="693" y="5"/>
                  <a:pt x="694" y="5"/>
                </a:cubicBezTo>
                <a:cubicBezTo>
                  <a:pt x="699" y="5"/>
                  <a:pt x="702" y="5"/>
                  <a:pt x="707" y="4"/>
                </a:cubicBezTo>
                <a:cubicBezTo>
                  <a:pt x="703" y="5"/>
                  <a:pt x="699" y="6"/>
                  <a:pt x="696" y="7"/>
                </a:cubicBezTo>
                <a:cubicBezTo>
                  <a:pt x="695" y="7"/>
                  <a:pt x="695" y="6"/>
                  <a:pt x="694" y="6"/>
                </a:cubicBezTo>
                <a:cubicBezTo>
                  <a:pt x="693" y="6"/>
                  <a:pt x="693" y="7"/>
                  <a:pt x="691" y="7"/>
                </a:cubicBezTo>
                <a:cubicBezTo>
                  <a:pt x="690" y="7"/>
                  <a:pt x="687" y="8"/>
                  <a:pt x="684" y="8"/>
                </a:cubicBezTo>
                <a:cubicBezTo>
                  <a:pt x="692" y="9"/>
                  <a:pt x="699" y="6"/>
                  <a:pt x="708" y="7"/>
                </a:cubicBezTo>
                <a:cubicBezTo>
                  <a:pt x="707" y="7"/>
                  <a:pt x="707" y="7"/>
                  <a:pt x="705" y="7"/>
                </a:cubicBezTo>
                <a:cubicBezTo>
                  <a:pt x="706" y="7"/>
                  <a:pt x="706" y="8"/>
                  <a:pt x="706" y="8"/>
                </a:cubicBezTo>
                <a:cubicBezTo>
                  <a:pt x="707" y="8"/>
                  <a:pt x="709" y="8"/>
                  <a:pt x="710" y="7"/>
                </a:cubicBezTo>
                <a:cubicBezTo>
                  <a:pt x="710" y="8"/>
                  <a:pt x="707" y="8"/>
                  <a:pt x="707" y="8"/>
                </a:cubicBezTo>
                <a:cubicBezTo>
                  <a:pt x="707" y="9"/>
                  <a:pt x="711" y="8"/>
                  <a:pt x="715" y="9"/>
                </a:cubicBezTo>
                <a:cubicBezTo>
                  <a:pt x="715" y="8"/>
                  <a:pt x="710" y="9"/>
                  <a:pt x="711" y="8"/>
                </a:cubicBezTo>
                <a:cubicBezTo>
                  <a:pt x="714" y="9"/>
                  <a:pt x="718" y="8"/>
                  <a:pt x="720" y="9"/>
                </a:cubicBezTo>
                <a:cubicBezTo>
                  <a:pt x="723" y="9"/>
                  <a:pt x="723" y="8"/>
                  <a:pt x="723" y="7"/>
                </a:cubicBezTo>
                <a:cubicBezTo>
                  <a:pt x="723" y="8"/>
                  <a:pt x="725" y="8"/>
                  <a:pt x="725" y="8"/>
                </a:cubicBezTo>
                <a:cubicBezTo>
                  <a:pt x="726" y="8"/>
                  <a:pt x="723" y="7"/>
                  <a:pt x="726" y="7"/>
                </a:cubicBezTo>
                <a:cubicBezTo>
                  <a:pt x="726" y="8"/>
                  <a:pt x="728" y="7"/>
                  <a:pt x="728" y="8"/>
                </a:cubicBezTo>
                <a:cubicBezTo>
                  <a:pt x="730" y="8"/>
                  <a:pt x="732" y="8"/>
                  <a:pt x="730" y="7"/>
                </a:cubicBezTo>
                <a:cubicBezTo>
                  <a:pt x="731" y="7"/>
                  <a:pt x="738" y="7"/>
                  <a:pt x="738" y="7"/>
                </a:cubicBezTo>
                <a:cubicBezTo>
                  <a:pt x="738" y="6"/>
                  <a:pt x="740" y="7"/>
                  <a:pt x="740" y="6"/>
                </a:cubicBezTo>
                <a:cubicBezTo>
                  <a:pt x="742" y="6"/>
                  <a:pt x="739" y="7"/>
                  <a:pt x="740" y="7"/>
                </a:cubicBezTo>
                <a:cubicBezTo>
                  <a:pt x="743" y="7"/>
                  <a:pt x="744" y="6"/>
                  <a:pt x="743" y="6"/>
                </a:cubicBezTo>
                <a:cubicBezTo>
                  <a:pt x="742" y="6"/>
                  <a:pt x="745" y="6"/>
                  <a:pt x="744" y="5"/>
                </a:cubicBezTo>
                <a:cubicBezTo>
                  <a:pt x="745" y="6"/>
                  <a:pt x="747" y="7"/>
                  <a:pt x="749" y="6"/>
                </a:cubicBezTo>
                <a:cubicBezTo>
                  <a:pt x="749" y="7"/>
                  <a:pt x="744" y="8"/>
                  <a:pt x="740" y="8"/>
                </a:cubicBezTo>
                <a:cubicBezTo>
                  <a:pt x="740" y="9"/>
                  <a:pt x="741" y="9"/>
                  <a:pt x="743" y="9"/>
                </a:cubicBezTo>
                <a:cubicBezTo>
                  <a:pt x="743" y="9"/>
                  <a:pt x="743" y="8"/>
                  <a:pt x="743" y="8"/>
                </a:cubicBezTo>
                <a:cubicBezTo>
                  <a:pt x="745" y="8"/>
                  <a:pt x="746" y="9"/>
                  <a:pt x="748" y="8"/>
                </a:cubicBezTo>
                <a:cubicBezTo>
                  <a:pt x="747" y="8"/>
                  <a:pt x="749" y="8"/>
                  <a:pt x="749" y="7"/>
                </a:cubicBezTo>
                <a:cubicBezTo>
                  <a:pt x="751" y="8"/>
                  <a:pt x="747" y="8"/>
                  <a:pt x="749" y="9"/>
                </a:cubicBezTo>
                <a:cubicBezTo>
                  <a:pt x="751" y="8"/>
                  <a:pt x="751" y="8"/>
                  <a:pt x="754" y="8"/>
                </a:cubicBezTo>
                <a:cubicBezTo>
                  <a:pt x="754" y="7"/>
                  <a:pt x="753" y="7"/>
                  <a:pt x="753" y="7"/>
                </a:cubicBezTo>
                <a:cubicBezTo>
                  <a:pt x="755" y="7"/>
                  <a:pt x="756" y="8"/>
                  <a:pt x="757" y="8"/>
                </a:cubicBezTo>
                <a:cubicBezTo>
                  <a:pt x="754" y="8"/>
                  <a:pt x="752" y="9"/>
                  <a:pt x="749" y="9"/>
                </a:cubicBezTo>
                <a:cubicBezTo>
                  <a:pt x="751" y="10"/>
                  <a:pt x="752" y="9"/>
                  <a:pt x="755" y="9"/>
                </a:cubicBezTo>
                <a:cubicBezTo>
                  <a:pt x="755" y="9"/>
                  <a:pt x="754" y="9"/>
                  <a:pt x="754" y="9"/>
                </a:cubicBezTo>
                <a:cubicBezTo>
                  <a:pt x="753" y="9"/>
                  <a:pt x="755" y="10"/>
                  <a:pt x="755" y="10"/>
                </a:cubicBezTo>
                <a:cubicBezTo>
                  <a:pt x="756" y="9"/>
                  <a:pt x="758" y="8"/>
                  <a:pt x="761" y="9"/>
                </a:cubicBezTo>
                <a:cubicBezTo>
                  <a:pt x="759" y="8"/>
                  <a:pt x="760" y="9"/>
                  <a:pt x="763" y="9"/>
                </a:cubicBezTo>
                <a:cubicBezTo>
                  <a:pt x="762" y="8"/>
                  <a:pt x="757" y="7"/>
                  <a:pt x="761" y="6"/>
                </a:cubicBezTo>
                <a:cubicBezTo>
                  <a:pt x="759" y="6"/>
                  <a:pt x="755" y="6"/>
                  <a:pt x="752" y="6"/>
                </a:cubicBezTo>
                <a:cubicBezTo>
                  <a:pt x="752" y="6"/>
                  <a:pt x="753" y="6"/>
                  <a:pt x="753" y="7"/>
                </a:cubicBezTo>
                <a:cubicBezTo>
                  <a:pt x="750" y="7"/>
                  <a:pt x="751" y="6"/>
                  <a:pt x="748" y="6"/>
                </a:cubicBezTo>
                <a:cubicBezTo>
                  <a:pt x="749" y="5"/>
                  <a:pt x="748" y="5"/>
                  <a:pt x="746" y="5"/>
                </a:cubicBezTo>
                <a:cubicBezTo>
                  <a:pt x="744" y="4"/>
                  <a:pt x="752" y="5"/>
                  <a:pt x="750" y="4"/>
                </a:cubicBezTo>
                <a:cubicBezTo>
                  <a:pt x="750" y="3"/>
                  <a:pt x="752" y="4"/>
                  <a:pt x="752" y="3"/>
                </a:cubicBezTo>
                <a:cubicBezTo>
                  <a:pt x="753" y="4"/>
                  <a:pt x="754" y="4"/>
                  <a:pt x="754" y="4"/>
                </a:cubicBezTo>
                <a:cubicBezTo>
                  <a:pt x="752" y="4"/>
                  <a:pt x="751" y="4"/>
                  <a:pt x="752" y="4"/>
                </a:cubicBezTo>
                <a:cubicBezTo>
                  <a:pt x="749" y="4"/>
                  <a:pt x="752" y="5"/>
                  <a:pt x="752" y="6"/>
                </a:cubicBezTo>
                <a:cubicBezTo>
                  <a:pt x="753" y="6"/>
                  <a:pt x="755" y="6"/>
                  <a:pt x="756" y="5"/>
                </a:cubicBezTo>
                <a:cubicBezTo>
                  <a:pt x="756" y="5"/>
                  <a:pt x="755" y="5"/>
                  <a:pt x="755" y="5"/>
                </a:cubicBezTo>
                <a:cubicBezTo>
                  <a:pt x="757" y="5"/>
                  <a:pt x="756" y="5"/>
                  <a:pt x="759" y="5"/>
                </a:cubicBezTo>
                <a:cubicBezTo>
                  <a:pt x="758" y="5"/>
                  <a:pt x="757" y="5"/>
                  <a:pt x="757" y="5"/>
                </a:cubicBezTo>
                <a:cubicBezTo>
                  <a:pt x="760" y="6"/>
                  <a:pt x="761" y="7"/>
                  <a:pt x="764" y="7"/>
                </a:cubicBezTo>
                <a:cubicBezTo>
                  <a:pt x="764" y="7"/>
                  <a:pt x="768" y="6"/>
                  <a:pt x="765" y="6"/>
                </a:cubicBezTo>
                <a:cubicBezTo>
                  <a:pt x="765" y="5"/>
                  <a:pt x="769" y="6"/>
                  <a:pt x="768" y="5"/>
                </a:cubicBezTo>
                <a:cubicBezTo>
                  <a:pt x="768" y="5"/>
                  <a:pt x="768" y="6"/>
                  <a:pt x="768" y="6"/>
                </a:cubicBezTo>
                <a:cubicBezTo>
                  <a:pt x="769" y="6"/>
                  <a:pt x="770" y="6"/>
                  <a:pt x="771" y="6"/>
                </a:cubicBezTo>
                <a:cubicBezTo>
                  <a:pt x="772" y="5"/>
                  <a:pt x="772" y="5"/>
                  <a:pt x="773" y="5"/>
                </a:cubicBezTo>
                <a:cubicBezTo>
                  <a:pt x="773" y="5"/>
                  <a:pt x="773" y="6"/>
                  <a:pt x="777" y="7"/>
                </a:cubicBezTo>
                <a:cubicBezTo>
                  <a:pt x="778" y="7"/>
                  <a:pt x="776" y="7"/>
                  <a:pt x="775" y="7"/>
                </a:cubicBezTo>
                <a:cubicBezTo>
                  <a:pt x="775" y="7"/>
                  <a:pt x="776" y="7"/>
                  <a:pt x="777" y="7"/>
                </a:cubicBezTo>
                <a:cubicBezTo>
                  <a:pt x="777" y="7"/>
                  <a:pt x="776" y="7"/>
                  <a:pt x="775" y="7"/>
                </a:cubicBezTo>
                <a:cubicBezTo>
                  <a:pt x="775" y="8"/>
                  <a:pt x="778" y="7"/>
                  <a:pt x="780" y="7"/>
                </a:cubicBezTo>
                <a:cubicBezTo>
                  <a:pt x="780" y="7"/>
                  <a:pt x="778" y="7"/>
                  <a:pt x="782" y="7"/>
                </a:cubicBezTo>
                <a:cubicBezTo>
                  <a:pt x="781" y="7"/>
                  <a:pt x="781" y="6"/>
                  <a:pt x="779" y="6"/>
                </a:cubicBezTo>
                <a:cubicBezTo>
                  <a:pt x="780" y="6"/>
                  <a:pt x="782" y="6"/>
                  <a:pt x="783" y="6"/>
                </a:cubicBezTo>
                <a:cubicBezTo>
                  <a:pt x="783" y="6"/>
                  <a:pt x="780" y="6"/>
                  <a:pt x="779" y="5"/>
                </a:cubicBezTo>
                <a:cubicBezTo>
                  <a:pt x="781" y="5"/>
                  <a:pt x="785" y="5"/>
                  <a:pt x="785" y="6"/>
                </a:cubicBezTo>
                <a:cubicBezTo>
                  <a:pt x="787" y="6"/>
                  <a:pt x="787" y="5"/>
                  <a:pt x="788" y="4"/>
                </a:cubicBezTo>
                <a:cubicBezTo>
                  <a:pt x="790" y="4"/>
                  <a:pt x="790" y="4"/>
                  <a:pt x="792" y="5"/>
                </a:cubicBezTo>
                <a:cubicBezTo>
                  <a:pt x="790" y="5"/>
                  <a:pt x="791" y="6"/>
                  <a:pt x="788" y="6"/>
                </a:cubicBezTo>
                <a:cubicBezTo>
                  <a:pt x="788" y="6"/>
                  <a:pt x="790" y="6"/>
                  <a:pt x="789" y="6"/>
                </a:cubicBezTo>
                <a:cubicBezTo>
                  <a:pt x="792" y="6"/>
                  <a:pt x="793" y="5"/>
                  <a:pt x="797" y="5"/>
                </a:cubicBezTo>
                <a:cubicBezTo>
                  <a:pt x="797" y="5"/>
                  <a:pt x="795" y="5"/>
                  <a:pt x="795" y="5"/>
                </a:cubicBezTo>
                <a:cubicBezTo>
                  <a:pt x="795" y="4"/>
                  <a:pt x="799" y="5"/>
                  <a:pt x="800" y="4"/>
                </a:cubicBezTo>
                <a:cubicBezTo>
                  <a:pt x="801" y="4"/>
                  <a:pt x="801" y="5"/>
                  <a:pt x="802" y="5"/>
                </a:cubicBezTo>
                <a:cubicBezTo>
                  <a:pt x="803" y="5"/>
                  <a:pt x="800" y="5"/>
                  <a:pt x="800" y="5"/>
                </a:cubicBezTo>
                <a:cubicBezTo>
                  <a:pt x="804" y="6"/>
                  <a:pt x="807" y="7"/>
                  <a:pt x="814" y="7"/>
                </a:cubicBezTo>
                <a:cubicBezTo>
                  <a:pt x="810" y="7"/>
                  <a:pt x="813" y="6"/>
                  <a:pt x="814" y="5"/>
                </a:cubicBezTo>
                <a:cubicBezTo>
                  <a:pt x="818" y="6"/>
                  <a:pt x="822" y="5"/>
                  <a:pt x="827" y="5"/>
                </a:cubicBezTo>
                <a:cubicBezTo>
                  <a:pt x="826" y="5"/>
                  <a:pt x="827" y="4"/>
                  <a:pt x="826" y="4"/>
                </a:cubicBezTo>
                <a:cubicBezTo>
                  <a:pt x="828" y="4"/>
                  <a:pt x="828" y="5"/>
                  <a:pt x="829" y="5"/>
                </a:cubicBezTo>
                <a:cubicBezTo>
                  <a:pt x="827" y="6"/>
                  <a:pt x="821" y="6"/>
                  <a:pt x="817" y="7"/>
                </a:cubicBezTo>
                <a:cubicBezTo>
                  <a:pt x="817" y="7"/>
                  <a:pt x="818" y="7"/>
                  <a:pt x="818" y="8"/>
                </a:cubicBezTo>
                <a:cubicBezTo>
                  <a:pt x="819" y="7"/>
                  <a:pt x="821" y="8"/>
                  <a:pt x="824" y="7"/>
                </a:cubicBezTo>
                <a:cubicBezTo>
                  <a:pt x="824" y="7"/>
                  <a:pt x="823" y="7"/>
                  <a:pt x="823" y="7"/>
                </a:cubicBezTo>
                <a:cubicBezTo>
                  <a:pt x="826" y="7"/>
                  <a:pt x="826" y="7"/>
                  <a:pt x="829" y="7"/>
                </a:cubicBezTo>
                <a:cubicBezTo>
                  <a:pt x="829" y="8"/>
                  <a:pt x="831" y="8"/>
                  <a:pt x="831" y="8"/>
                </a:cubicBezTo>
                <a:cubicBezTo>
                  <a:pt x="828" y="8"/>
                  <a:pt x="828" y="8"/>
                  <a:pt x="824" y="8"/>
                </a:cubicBezTo>
                <a:cubicBezTo>
                  <a:pt x="823" y="8"/>
                  <a:pt x="824" y="8"/>
                  <a:pt x="824" y="9"/>
                </a:cubicBezTo>
                <a:cubicBezTo>
                  <a:pt x="824" y="9"/>
                  <a:pt x="826" y="9"/>
                  <a:pt x="827" y="9"/>
                </a:cubicBezTo>
                <a:cubicBezTo>
                  <a:pt x="827" y="10"/>
                  <a:pt x="823" y="9"/>
                  <a:pt x="822" y="9"/>
                </a:cubicBezTo>
                <a:cubicBezTo>
                  <a:pt x="821" y="9"/>
                  <a:pt x="822" y="9"/>
                  <a:pt x="822" y="9"/>
                </a:cubicBezTo>
                <a:cubicBezTo>
                  <a:pt x="819" y="9"/>
                  <a:pt x="817" y="9"/>
                  <a:pt x="817" y="9"/>
                </a:cubicBezTo>
                <a:cubicBezTo>
                  <a:pt x="818" y="9"/>
                  <a:pt x="818" y="9"/>
                  <a:pt x="818" y="9"/>
                </a:cubicBezTo>
                <a:cubicBezTo>
                  <a:pt x="820" y="9"/>
                  <a:pt x="817" y="10"/>
                  <a:pt x="819" y="10"/>
                </a:cubicBezTo>
                <a:cubicBezTo>
                  <a:pt x="822" y="9"/>
                  <a:pt x="824" y="10"/>
                  <a:pt x="826" y="10"/>
                </a:cubicBezTo>
                <a:cubicBezTo>
                  <a:pt x="828" y="10"/>
                  <a:pt x="827" y="10"/>
                  <a:pt x="828" y="11"/>
                </a:cubicBezTo>
                <a:cubicBezTo>
                  <a:pt x="830" y="11"/>
                  <a:pt x="831" y="11"/>
                  <a:pt x="834" y="11"/>
                </a:cubicBezTo>
                <a:cubicBezTo>
                  <a:pt x="836" y="11"/>
                  <a:pt x="832" y="10"/>
                  <a:pt x="831" y="10"/>
                </a:cubicBezTo>
                <a:cubicBezTo>
                  <a:pt x="829" y="10"/>
                  <a:pt x="833" y="10"/>
                  <a:pt x="833" y="10"/>
                </a:cubicBezTo>
                <a:cubicBezTo>
                  <a:pt x="832" y="10"/>
                  <a:pt x="830" y="10"/>
                  <a:pt x="829" y="10"/>
                </a:cubicBezTo>
                <a:cubicBezTo>
                  <a:pt x="829" y="9"/>
                  <a:pt x="829" y="9"/>
                  <a:pt x="828" y="9"/>
                </a:cubicBezTo>
                <a:cubicBezTo>
                  <a:pt x="829" y="8"/>
                  <a:pt x="832" y="9"/>
                  <a:pt x="832" y="8"/>
                </a:cubicBezTo>
                <a:cubicBezTo>
                  <a:pt x="833" y="8"/>
                  <a:pt x="834" y="8"/>
                  <a:pt x="834" y="9"/>
                </a:cubicBezTo>
                <a:cubicBezTo>
                  <a:pt x="836" y="8"/>
                  <a:pt x="836" y="8"/>
                  <a:pt x="838" y="8"/>
                </a:cubicBezTo>
                <a:cubicBezTo>
                  <a:pt x="839" y="9"/>
                  <a:pt x="837" y="9"/>
                  <a:pt x="841" y="9"/>
                </a:cubicBezTo>
                <a:cubicBezTo>
                  <a:pt x="841" y="10"/>
                  <a:pt x="839" y="10"/>
                  <a:pt x="840" y="10"/>
                </a:cubicBezTo>
                <a:cubicBezTo>
                  <a:pt x="841" y="10"/>
                  <a:pt x="842" y="10"/>
                  <a:pt x="842" y="10"/>
                </a:cubicBezTo>
                <a:cubicBezTo>
                  <a:pt x="852" y="10"/>
                  <a:pt x="839" y="10"/>
                  <a:pt x="839" y="11"/>
                </a:cubicBezTo>
                <a:cubicBezTo>
                  <a:pt x="840" y="11"/>
                  <a:pt x="842" y="10"/>
                  <a:pt x="844" y="11"/>
                </a:cubicBezTo>
                <a:cubicBezTo>
                  <a:pt x="844" y="10"/>
                  <a:pt x="844" y="10"/>
                  <a:pt x="843" y="10"/>
                </a:cubicBezTo>
                <a:cubicBezTo>
                  <a:pt x="845" y="10"/>
                  <a:pt x="847" y="11"/>
                  <a:pt x="851" y="11"/>
                </a:cubicBezTo>
                <a:cubicBezTo>
                  <a:pt x="851" y="11"/>
                  <a:pt x="850" y="12"/>
                  <a:pt x="853" y="12"/>
                </a:cubicBezTo>
                <a:cubicBezTo>
                  <a:pt x="851" y="13"/>
                  <a:pt x="843" y="12"/>
                  <a:pt x="840" y="13"/>
                </a:cubicBezTo>
                <a:cubicBezTo>
                  <a:pt x="840" y="13"/>
                  <a:pt x="844" y="13"/>
                  <a:pt x="843" y="13"/>
                </a:cubicBezTo>
                <a:cubicBezTo>
                  <a:pt x="845" y="13"/>
                  <a:pt x="845" y="13"/>
                  <a:pt x="847" y="13"/>
                </a:cubicBezTo>
                <a:cubicBezTo>
                  <a:pt x="847" y="13"/>
                  <a:pt x="848" y="13"/>
                  <a:pt x="848" y="13"/>
                </a:cubicBezTo>
                <a:cubicBezTo>
                  <a:pt x="850" y="13"/>
                  <a:pt x="851" y="12"/>
                  <a:pt x="854" y="12"/>
                </a:cubicBezTo>
                <a:cubicBezTo>
                  <a:pt x="854" y="12"/>
                  <a:pt x="855" y="13"/>
                  <a:pt x="856" y="13"/>
                </a:cubicBezTo>
                <a:cubicBezTo>
                  <a:pt x="856" y="13"/>
                  <a:pt x="855" y="12"/>
                  <a:pt x="855" y="11"/>
                </a:cubicBezTo>
                <a:cubicBezTo>
                  <a:pt x="858" y="11"/>
                  <a:pt x="853" y="10"/>
                  <a:pt x="858" y="10"/>
                </a:cubicBezTo>
                <a:cubicBezTo>
                  <a:pt x="856" y="11"/>
                  <a:pt x="860" y="11"/>
                  <a:pt x="857" y="11"/>
                </a:cubicBezTo>
                <a:cubicBezTo>
                  <a:pt x="859" y="11"/>
                  <a:pt x="859" y="11"/>
                  <a:pt x="861" y="11"/>
                </a:cubicBezTo>
                <a:cubicBezTo>
                  <a:pt x="862" y="12"/>
                  <a:pt x="861" y="12"/>
                  <a:pt x="863" y="12"/>
                </a:cubicBezTo>
                <a:cubicBezTo>
                  <a:pt x="862" y="13"/>
                  <a:pt x="861" y="13"/>
                  <a:pt x="863" y="13"/>
                </a:cubicBezTo>
                <a:cubicBezTo>
                  <a:pt x="863" y="13"/>
                  <a:pt x="865" y="13"/>
                  <a:pt x="863" y="13"/>
                </a:cubicBezTo>
                <a:cubicBezTo>
                  <a:pt x="864" y="12"/>
                  <a:pt x="864" y="13"/>
                  <a:pt x="866" y="13"/>
                </a:cubicBezTo>
                <a:cubicBezTo>
                  <a:pt x="867" y="13"/>
                  <a:pt x="867" y="12"/>
                  <a:pt x="867" y="12"/>
                </a:cubicBezTo>
                <a:cubicBezTo>
                  <a:pt x="872" y="12"/>
                  <a:pt x="873" y="12"/>
                  <a:pt x="874" y="11"/>
                </a:cubicBezTo>
                <a:cubicBezTo>
                  <a:pt x="875" y="11"/>
                  <a:pt x="874" y="12"/>
                  <a:pt x="876" y="12"/>
                </a:cubicBezTo>
                <a:cubicBezTo>
                  <a:pt x="878" y="12"/>
                  <a:pt x="876" y="11"/>
                  <a:pt x="877" y="11"/>
                </a:cubicBezTo>
                <a:cubicBezTo>
                  <a:pt x="879" y="11"/>
                  <a:pt x="878" y="12"/>
                  <a:pt x="878" y="12"/>
                </a:cubicBezTo>
                <a:cubicBezTo>
                  <a:pt x="880" y="13"/>
                  <a:pt x="885" y="12"/>
                  <a:pt x="888" y="12"/>
                </a:cubicBezTo>
                <a:cubicBezTo>
                  <a:pt x="887" y="12"/>
                  <a:pt x="886" y="13"/>
                  <a:pt x="888" y="13"/>
                </a:cubicBezTo>
                <a:cubicBezTo>
                  <a:pt x="887" y="13"/>
                  <a:pt x="887" y="13"/>
                  <a:pt x="886" y="13"/>
                </a:cubicBezTo>
                <a:cubicBezTo>
                  <a:pt x="884" y="13"/>
                  <a:pt x="887" y="14"/>
                  <a:pt x="888" y="14"/>
                </a:cubicBezTo>
                <a:cubicBezTo>
                  <a:pt x="889" y="14"/>
                  <a:pt x="889" y="14"/>
                  <a:pt x="890" y="14"/>
                </a:cubicBezTo>
                <a:cubicBezTo>
                  <a:pt x="889" y="15"/>
                  <a:pt x="888" y="15"/>
                  <a:pt x="886" y="14"/>
                </a:cubicBezTo>
                <a:cubicBezTo>
                  <a:pt x="885" y="14"/>
                  <a:pt x="885" y="14"/>
                  <a:pt x="885" y="14"/>
                </a:cubicBezTo>
                <a:cubicBezTo>
                  <a:pt x="885" y="15"/>
                  <a:pt x="888" y="16"/>
                  <a:pt x="892" y="16"/>
                </a:cubicBezTo>
                <a:cubicBezTo>
                  <a:pt x="891" y="16"/>
                  <a:pt x="890" y="16"/>
                  <a:pt x="890" y="16"/>
                </a:cubicBezTo>
                <a:cubicBezTo>
                  <a:pt x="887" y="16"/>
                  <a:pt x="886" y="17"/>
                  <a:pt x="883" y="16"/>
                </a:cubicBezTo>
                <a:cubicBezTo>
                  <a:pt x="880" y="16"/>
                  <a:pt x="882" y="17"/>
                  <a:pt x="882" y="17"/>
                </a:cubicBezTo>
                <a:cubicBezTo>
                  <a:pt x="881" y="17"/>
                  <a:pt x="881" y="17"/>
                  <a:pt x="880" y="16"/>
                </a:cubicBezTo>
                <a:cubicBezTo>
                  <a:pt x="879" y="16"/>
                  <a:pt x="878" y="16"/>
                  <a:pt x="877" y="16"/>
                </a:cubicBezTo>
                <a:cubicBezTo>
                  <a:pt x="875" y="17"/>
                  <a:pt x="878" y="17"/>
                  <a:pt x="878" y="17"/>
                </a:cubicBezTo>
                <a:cubicBezTo>
                  <a:pt x="880" y="17"/>
                  <a:pt x="881" y="17"/>
                  <a:pt x="883" y="17"/>
                </a:cubicBezTo>
                <a:cubicBezTo>
                  <a:pt x="880" y="18"/>
                  <a:pt x="883" y="18"/>
                  <a:pt x="881" y="19"/>
                </a:cubicBezTo>
                <a:cubicBezTo>
                  <a:pt x="878" y="19"/>
                  <a:pt x="877" y="20"/>
                  <a:pt x="875" y="21"/>
                </a:cubicBezTo>
                <a:cubicBezTo>
                  <a:pt x="873" y="21"/>
                  <a:pt x="873" y="20"/>
                  <a:pt x="872" y="20"/>
                </a:cubicBezTo>
                <a:cubicBezTo>
                  <a:pt x="872" y="21"/>
                  <a:pt x="867" y="21"/>
                  <a:pt x="865" y="21"/>
                </a:cubicBezTo>
                <a:cubicBezTo>
                  <a:pt x="866" y="20"/>
                  <a:pt x="870" y="20"/>
                  <a:pt x="874" y="20"/>
                </a:cubicBezTo>
                <a:cubicBezTo>
                  <a:pt x="875" y="19"/>
                  <a:pt x="870" y="19"/>
                  <a:pt x="874" y="19"/>
                </a:cubicBezTo>
                <a:cubicBezTo>
                  <a:pt x="874" y="19"/>
                  <a:pt x="872" y="18"/>
                  <a:pt x="872" y="19"/>
                </a:cubicBezTo>
                <a:cubicBezTo>
                  <a:pt x="871" y="19"/>
                  <a:pt x="872" y="18"/>
                  <a:pt x="873" y="18"/>
                </a:cubicBezTo>
                <a:cubicBezTo>
                  <a:pt x="871" y="18"/>
                  <a:pt x="869" y="18"/>
                  <a:pt x="867" y="18"/>
                </a:cubicBezTo>
                <a:cubicBezTo>
                  <a:pt x="865" y="18"/>
                  <a:pt x="866" y="17"/>
                  <a:pt x="863" y="17"/>
                </a:cubicBezTo>
                <a:cubicBezTo>
                  <a:pt x="864" y="17"/>
                  <a:pt x="865" y="17"/>
                  <a:pt x="867" y="16"/>
                </a:cubicBezTo>
                <a:cubicBezTo>
                  <a:pt x="865" y="15"/>
                  <a:pt x="860" y="16"/>
                  <a:pt x="859" y="15"/>
                </a:cubicBezTo>
                <a:cubicBezTo>
                  <a:pt x="862" y="15"/>
                  <a:pt x="865" y="14"/>
                  <a:pt x="867" y="13"/>
                </a:cubicBezTo>
                <a:cubicBezTo>
                  <a:pt x="865" y="13"/>
                  <a:pt x="864" y="14"/>
                  <a:pt x="859" y="14"/>
                </a:cubicBezTo>
                <a:cubicBezTo>
                  <a:pt x="861" y="14"/>
                  <a:pt x="859" y="14"/>
                  <a:pt x="859" y="15"/>
                </a:cubicBezTo>
                <a:cubicBezTo>
                  <a:pt x="858" y="15"/>
                  <a:pt x="857" y="15"/>
                  <a:pt x="856" y="15"/>
                </a:cubicBezTo>
                <a:cubicBezTo>
                  <a:pt x="856" y="16"/>
                  <a:pt x="856" y="16"/>
                  <a:pt x="857" y="16"/>
                </a:cubicBezTo>
                <a:cubicBezTo>
                  <a:pt x="855" y="16"/>
                  <a:pt x="853" y="16"/>
                  <a:pt x="852" y="16"/>
                </a:cubicBezTo>
                <a:cubicBezTo>
                  <a:pt x="852" y="15"/>
                  <a:pt x="850" y="16"/>
                  <a:pt x="849" y="15"/>
                </a:cubicBezTo>
                <a:cubicBezTo>
                  <a:pt x="848" y="16"/>
                  <a:pt x="849" y="16"/>
                  <a:pt x="848" y="16"/>
                </a:cubicBezTo>
                <a:cubicBezTo>
                  <a:pt x="847" y="16"/>
                  <a:pt x="846" y="16"/>
                  <a:pt x="844" y="16"/>
                </a:cubicBezTo>
                <a:cubicBezTo>
                  <a:pt x="844" y="16"/>
                  <a:pt x="845" y="16"/>
                  <a:pt x="845" y="16"/>
                </a:cubicBezTo>
                <a:cubicBezTo>
                  <a:pt x="845" y="16"/>
                  <a:pt x="843" y="15"/>
                  <a:pt x="842" y="16"/>
                </a:cubicBezTo>
                <a:cubicBezTo>
                  <a:pt x="841" y="15"/>
                  <a:pt x="843" y="15"/>
                  <a:pt x="842" y="14"/>
                </a:cubicBezTo>
                <a:cubicBezTo>
                  <a:pt x="840" y="14"/>
                  <a:pt x="838" y="15"/>
                  <a:pt x="838" y="14"/>
                </a:cubicBezTo>
                <a:cubicBezTo>
                  <a:pt x="836" y="14"/>
                  <a:pt x="835" y="15"/>
                  <a:pt x="834" y="15"/>
                </a:cubicBezTo>
                <a:cubicBezTo>
                  <a:pt x="835" y="15"/>
                  <a:pt x="838" y="15"/>
                  <a:pt x="838" y="15"/>
                </a:cubicBezTo>
                <a:cubicBezTo>
                  <a:pt x="840" y="15"/>
                  <a:pt x="838" y="15"/>
                  <a:pt x="838" y="16"/>
                </a:cubicBezTo>
                <a:cubicBezTo>
                  <a:pt x="839" y="16"/>
                  <a:pt x="842" y="16"/>
                  <a:pt x="843" y="16"/>
                </a:cubicBezTo>
                <a:cubicBezTo>
                  <a:pt x="844" y="17"/>
                  <a:pt x="850" y="17"/>
                  <a:pt x="852" y="17"/>
                </a:cubicBezTo>
                <a:cubicBezTo>
                  <a:pt x="855" y="17"/>
                  <a:pt x="852" y="17"/>
                  <a:pt x="852" y="17"/>
                </a:cubicBezTo>
                <a:cubicBezTo>
                  <a:pt x="853" y="18"/>
                  <a:pt x="855" y="18"/>
                  <a:pt x="855" y="17"/>
                </a:cubicBezTo>
                <a:cubicBezTo>
                  <a:pt x="855" y="18"/>
                  <a:pt x="857" y="18"/>
                  <a:pt x="858" y="18"/>
                </a:cubicBezTo>
                <a:cubicBezTo>
                  <a:pt x="855" y="18"/>
                  <a:pt x="856" y="18"/>
                  <a:pt x="854" y="18"/>
                </a:cubicBezTo>
                <a:cubicBezTo>
                  <a:pt x="854" y="19"/>
                  <a:pt x="855" y="19"/>
                  <a:pt x="851" y="19"/>
                </a:cubicBezTo>
                <a:cubicBezTo>
                  <a:pt x="851" y="20"/>
                  <a:pt x="853" y="19"/>
                  <a:pt x="852" y="20"/>
                </a:cubicBezTo>
                <a:cubicBezTo>
                  <a:pt x="849" y="20"/>
                  <a:pt x="849" y="20"/>
                  <a:pt x="846" y="20"/>
                </a:cubicBezTo>
                <a:cubicBezTo>
                  <a:pt x="845" y="20"/>
                  <a:pt x="844" y="20"/>
                  <a:pt x="844" y="21"/>
                </a:cubicBezTo>
                <a:cubicBezTo>
                  <a:pt x="848" y="21"/>
                  <a:pt x="848" y="20"/>
                  <a:pt x="852" y="20"/>
                </a:cubicBezTo>
                <a:cubicBezTo>
                  <a:pt x="851" y="21"/>
                  <a:pt x="852" y="21"/>
                  <a:pt x="854" y="21"/>
                </a:cubicBezTo>
                <a:cubicBezTo>
                  <a:pt x="853" y="21"/>
                  <a:pt x="852" y="21"/>
                  <a:pt x="850" y="21"/>
                </a:cubicBezTo>
                <a:cubicBezTo>
                  <a:pt x="852" y="21"/>
                  <a:pt x="851" y="21"/>
                  <a:pt x="849" y="21"/>
                </a:cubicBezTo>
                <a:cubicBezTo>
                  <a:pt x="849" y="22"/>
                  <a:pt x="850" y="22"/>
                  <a:pt x="850" y="22"/>
                </a:cubicBezTo>
                <a:cubicBezTo>
                  <a:pt x="854" y="21"/>
                  <a:pt x="858" y="20"/>
                  <a:pt x="863" y="20"/>
                </a:cubicBezTo>
                <a:cubicBezTo>
                  <a:pt x="863" y="21"/>
                  <a:pt x="859" y="20"/>
                  <a:pt x="858" y="21"/>
                </a:cubicBezTo>
                <a:cubicBezTo>
                  <a:pt x="860" y="21"/>
                  <a:pt x="853" y="21"/>
                  <a:pt x="854" y="22"/>
                </a:cubicBezTo>
                <a:cubicBezTo>
                  <a:pt x="855" y="22"/>
                  <a:pt x="857" y="22"/>
                  <a:pt x="858" y="22"/>
                </a:cubicBezTo>
                <a:cubicBezTo>
                  <a:pt x="858" y="22"/>
                  <a:pt x="858" y="23"/>
                  <a:pt x="857" y="23"/>
                </a:cubicBezTo>
                <a:cubicBezTo>
                  <a:pt x="859" y="23"/>
                  <a:pt x="862" y="23"/>
                  <a:pt x="864" y="24"/>
                </a:cubicBezTo>
                <a:cubicBezTo>
                  <a:pt x="861" y="24"/>
                  <a:pt x="858" y="24"/>
                  <a:pt x="854" y="25"/>
                </a:cubicBezTo>
                <a:cubicBezTo>
                  <a:pt x="860" y="25"/>
                  <a:pt x="867" y="25"/>
                  <a:pt x="867" y="27"/>
                </a:cubicBezTo>
                <a:cubicBezTo>
                  <a:pt x="868" y="26"/>
                  <a:pt x="873" y="27"/>
                  <a:pt x="874" y="26"/>
                </a:cubicBezTo>
                <a:cubicBezTo>
                  <a:pt x="877" y="26"/>
                  <a:pt x="881" y="26"/>
                  <a:pt x="885" y="25"/>
                </a:cubicBezTo>
                <a:cubicBezTo>
                  <a:pt x="883" y="26"/>
                  <a:pt x="876" y="28"/>
                  <a:pt x="870" y="27"/>
                </a:cubicBezTo>
                <a:cubicBezTo>
                  <a:pt x="871" y="27"/>
                  <a:pt x="872" y="27"/>
                  <a:pt x="873" y="27"/>
                </a:cubicBezTo>
                <a:cubicBezTo>
                  <a:pt x="872" y="26"/>
                  <a:pt x="869" y="27"/>
                  <a:pt x="869" y="27"/>
                </a:cubicBezTo>
                <a:cubicBezTo>
                  <a:pt x="871" y="28"/>
                  <a:pt x="870" y="28"/>
                  <a:pt x="870" y="28"/>
                </a:cubicBezTo>
                <a:cubicBezTo>
                  <a:pt x="873" y="29"/>
                  <a:pt x="880" y="28"/>
                  <a:pt x="885" y="29"/>
                </a:cubicBezTo>
                <a:cubicBezTo>
                  <a:pt x="884" y="28"/>
                  <a:pt x="881" y="28"/>
                  <a:pt x="880" y="28"/>
                </a:cubicBezTo>
                <a:cubicBezTo>
                  <a:pt x="880" y="28"/>
                  <a:pt x="883" y="28"/>
                  <a:pt x="882" y="27"/>
                </a:cubicBezTo>
                <a:cubicBezTo>
                  <a:pt x="884" y="27"/>
                  <a:pt x="884" y="28"/>
                  <a:pt x="885" y="28"/>
                </a:cubicBezTo>
                <a:cubicBezTo>
                  <a:pt x="887" y="28"/>
                  <a:pt x="886" y="27"/>
                  <a:pt x="888" y="27"/>
                </a:cubicBezTo>
                <a:cubicBezTo>
                  <a:pt x="889" y="27"/>
                  <a:pt x="888" y="27"/>
                  <a:pt x="888" y="27"/>
                </a:cubicBezTo>
                <a:cubicBezTo>
                  <a:pt x="891" y="26"/>
                  <a:pt x="894" y="25"/>
                  <a:pt x="897" y="25"/>
                </a:cubicBezTo>
                <a:cubicBezTo>
                  <a:pt x="896" y="26"/>
                  <a:pt x="895" y="26"/>
                  <a:pt x="894" y="26"/>
                </a:cubicBezTo>
                <a:cubicBezTo>
                  <a:pt x="894" y="26"/>
                  <a:pt x="894" y="27"/>
                  <a:pt x="895" y="27"/>
                </a:cubicBezTo>
                <a:cubicBezTo>
                  <a:pt x="895" y="27"/>
                  <a:pt x="895" y="27"/>
                  <a:pt x="895" y="27"/>
                </a:cubicBezTo>
                <a:cubicBezTo>
                  <a:pt x="891" y="27"/>
                  <a:pt x="891" y="27"/>
                  <a:pt x="889" y="28"/>
                </a:cubicBezTo>
                <a:cubicBezTo>
                  <a:pt x="890" y="28"/>
                  <a:pt x="891" y="28"/>
                  <a:pt x="892" y="28"/>
                </a:cubicBezTo>
                <a:cubicBezTo>
                  <a:pt x="892" y="29"/>
                  <a:pt x="890" y="29"/>
                  <a:pt x="891" y="29"/>
                </a:cubicBezTo>
                <a:cubicBezTo>
                  <a:pt x="893" y="30"/>
                  <a:pt x="896" y="29"/>
                  <a:pt x="898" y="29"/>
                </a:cubicBezTo>
                <a:cubicBezTo>
                  <a:pt x="899" y="29"/>
                  <a:pt x="898" y="29"/>
                  <a:pt x="896" y="29"/>
                </a:cubicBezTo>
                <a:cubicBezTo>
                  <a:pt x="897" y="28"/>
                  <a:pt x="900" y="29"/>
                  <a:pt x="901" y="28"/>
                </a:cubicBezTo>
                <a:cubicBezTo>
                  <a:pt x="901" y="29"/>
                  <a:pt x="899" y="28"/>
                  <a:pt x="899" y="29"/>
                </a:cubicBezTo>
                <a:cubicBezTo>
                  <a:pt x="900" y="29"/>
                  <a:pt x="900" y="29"/>
                  <a:pt x="901" y="29"/>
                </a:cubicBezTo>
                <a:cubicBezTo>
                  <a:pt x="903" y="29"/>
                  <a:pt x="904" y="29"/>
                  <a:pt x="905" y="29"/>
                </a:cubicBezTo>
                <a:cubicBezTo>
                  <a:pt x="905" y="28"/>
                  <a:pt x="905" y="28"/>
                  <a:pt x="904" y="28"/>
                </a:cubicBezTo>
                <a:cubicBezTo>
                  <a:pt x="905" y="28"/>
                  <a:pt x="908" y="28"/>
                  <a:pt x="909" y="27"/>
                </a:cubicBezTo>
                <a:cubicBezTo>
                  <a:pt x="907" y="27"/>
                  <a:pt x="909" y="28"/>
                  <a:pt x="910" y="28"/>
                </a:cubicBezTo>
                <a:cubicBezTo>
                  <a:pt x="912" y="28"/>
                  <a:pt x="908" y="28"/>
                  <a:pt x="910" y="28"/>
                </a:cubicBezTo>
                <a:cubicBezTo>
                  <a:pt x="909" y="29"/>
                  <a:pt x="908" y="29"/>
                  <a:pt x="907" y="29"/>
                </a:cubicBezTo>
                <a:cubicBezTo>
                  <a:pt x="908" y="29"/>
                  <a:pt x="911" y="29"/>
                  <a:pt x="914" y="29"/>
                </a:cubicBezTo>
                <a:cubicBezTo>
                  <a:pt x="913" y="28"/>
                  <a:pt x="911" y="28"/>
                  <a:pt x="913" y="27"/>
                </a:cubicBezTo>
                <a:cubicBezTo>
                  <a:pt x="916" y="28"/>
                  <a:pt x="921" y="27"/>
                  <a:pt x="924" y="27"/>
                </a:cubicBezTo>
                <a:cubicBezTo>
                  <a:pt x="925" y="27"/>
                  <a:pt x="928" y="26"/>
                  <a:pt x="931" y="26"/>
                </a:cubicBezTo>
                <a:cubicBezTo>
                  <a:pt x="931" y="26"/>
                  <a:pt x="930" y="26"/>
                  <a:pt x="930" y="25"/>
                </a:cubicBezTo>
                <a:cubicBezTo>
                  <a:pt x="932" y="25"/>
                  <a:pt x="937" y="25"/>
                  <a:pt x="940" y="25"/>
                </a:cubicBezTo>
                <a:cubicBezTo>
                  <a:pt x="940" y="26"/>
                  <a:pt x="936" y="26"/>
                  <a:pt x="939" y="26"/>
                </a:cubicBezTo>
                <a:cubicBezTo>
                  <a:pt x="939" y="27"/>
                  <a:pt x="936" y="26"/>
                  <a:pt x="936" y="27"/>
                </a:cubicBezTo>
                <a:cubicBezTo>
                  <a:pt x="937" y="27"/>
                  <a:pt x="938" y="27"/>
                  <a:pt x="939" y="27"/>
                </a:cubicBezTo>
                <a:cubicBezTo>
                  <a:pt x="938" y="28"/>
                  <a:pt x="935" y="28"/>
                  <a:pt x="934" y="28"/>
                </a:cubicBezTo>
                <a:cubicBezTo>
                  <a:pt x="934" y="29"/>
                  <a:pt x="936" y="28"/>
                  <a:pt x="937" y="28"/>
                </a:cubicBezTo>
                <a:cubicBezTo>
                  <a:pt x="935" y="29"/>
                  <a:pt x="936" y="29"/>
                  <a:pt x="933" y="29"/>
                </a:cubicBezTo>
                <a:cubicBezTo>
                  <a:pt x="933" y="29"/>
                  <a:pt x="933" y="29"/>
                  <a:pt x="932" y="29"/>
                </a:cubicBezTo>
                <a:cubicBezTo>
                  <a:pt x="932" y="29"/>
                  <a:pt x="932" y="29"/>
                  <a:pt x="931" y="29"/>
                </a:cubicBezTo>
                <a:cubicBezTo>
                  <a:pt x="930" y="29"/>
                  <a:pt x="932" y="29"/>
                  <a:pt x="933" y="29"/>
                </a:cubicBezTo>
                <a:cubicBezTo>
                  <a:pt x="932" y="29"/>
                  <a:pt x="931" y="28"/>
                  <a:pt x="931" y="28"/>
                </a:cubicBezTo>
                <a:cubicBezTo>
                  <a:pt x="929" y="28"/>
                  <a:pt x="928" y="29"/>
                  <a:pt x="924" y="29"/>
                </a:cubicBezTo>
                <a:cubicBezTo>
                  <a:pt x="924" y="28"/>
                  <a:pt x="926" y="28"/>
                  <a:pt x="928" y="28"/>
                </a:cubicBezTo>
                <a:cubicBezTo>
                  <a:pt x="927" y="27"/>
                  <a:pt x="927" y="27"/>
                  <a:pt x="928" y="27"/>
                </a:cubicBezTo>
                <a:cubicBezTo>
                  <a:pt x="925" y="27"/>
                  <a:pt x="926" y="28"/>
                  <a:pt x="923" y="28"/>
                </a:cubicBezTo>
                <a:cubicBezTo>
                  <a:pt x="922" y="28"/>
                  <a:pt x="922" y="28"/>
                  <a:pt x="922" y="28"/>
                </a:cubicBezTo>
                <a:cubicBezTo>
                  <a:pt x="918" y="28"/>
                  <a:pt x="920" y="29"/>
                  <a:pt x="917" y="29"/>
                </a:cubicBezTo>
                <a:cubicBezTo>
                  <a:pt x="917" y="29"/>
                  <a:pt x="917" y="29"/>
                  <a:pt x="917" y="29"/>
                </a:cubicBezTo>
                <a:cubicBezTo>
                  <a:pt x="917" y="29"/>
                  <a:pt x="920" y="29"/>
                  <a:pt x="921" y="29"/>
                </a:cubicBezTo>
                <a:cubicBezTo>
                  <a:pt x="919" y="29"/>
                  <a:pt x="913" y="31"/>
                  <a:pt x="910" y="31"/>
                </a:cubicBezTo>
                <a:cubicBezTo>
                  <a:pt x="911" y="31"/>
                  <a:pt x="911" y="31"/>
                  <a:pt x="913" y="31"/>
                </a:cubicBezTo>
                <a:cubicBezTo>
                  <a:pt x="913" y="32"/>
                  <a:pt x="912" y="32"/>
                  <a:pt x="912" y="32"/>
                </a:cubicBezTo>
                <a:cubicBezTo>
                  <a:pt x="912" y="33"/>
                  <a:pt x="922" y="32"/>
                  <a:pt x="919" y="33"/>
                </a:cubicBezTo>
                <a:cubicBezTo>
                  <a:pt x="923" y="33"/>
                  <a:pt x="920" y="32"/>
                  <a:pt x="920" y="32"/>
                </a:cubicBezTo>
                <a:cubicBezTo>
                  <a:pt x="924" y="31"/>
                  <a:pt x="920" y="33"/>
                  <a:pt x="923" y="32"/>
                </a:cubicBezTo>
                <a:cubicBezTo>
                  <a:pt x="922" y="33"/>
                  <a:pt x="921" y="33"/>
                  <a:pt x="921" y="33"/>
                </a:cubicBezTo>
                <a:cubicBezTo>
                  <a:pt x="915" y="32"/>
                  <a:pt x="910" y="34"/>
                  <a:pt x="906" y="34"/>
                </a:cubicBezTo>
                <a:cubicBezTo>
                  <a:pt x="907" y="34"/>
                  <a:pt x="909" y="34"/>
                  <a:pt x="910" y="34"/>
                </a:cubicBezTo>
                <a:cubicBezTo>
                  <a:pt x="905" y="35"/>
                  <a:pt x="901" y="36"/>
                  <a:pt x="895" y="36"/>
                </a:cubicBezTo>
                <a:cubicBezTo>
                  <a:pt x="899" y="36"/>
                  <a:pt x="902" y="35"/>
                  <a:pt x="904" y="34"/>
                </a:cubicBezTo>
                <a:cubicBezTo>
                  <a:pt x="903" y="34"/>
                  <a:pt x="899" y="34"/>
                  <a:pt x="897" y="35"/>
                </a:cubicBezTo>
                <a:cubicBezTo>
                  <a:pt x="897" y="35"/>
                  <a:pt x="899" y="35"/>
                  <a:pt x="900" y="35"/>
                </a:cubicBezTo>
                <a:cubicBezTo>
                  <a:pt x="900" y="35"/>
                  <a:pt x="898" y="35"/>
                  <a:pt x="898" y="35"/>
                </a:cubicBezTo>
                <a:cubicBezTo>
                  <a:pt x="897" y="35"/>
                  <a:pt x="898" y="35"/>
                  <a:pt x="897" y="35"/>
                </a:cubicBezTo>
                <a:cubicBezTo>
                  <a:pt x="895" y="35"/>
                  <a:pt x="892" y="36"/>
                  <a:pt x="888" y="36"/>
                </a:cubicBezTo>
                <a:cubicBezTo>
                  <a:pt x="888" y="35"/>
                  <a:pt x="886" y="35"/>
                  <a:pt x="886" y="34"/>
                </a:cubicBezTo>
                <a:cubicBezTo>
                  <a:pt x="890" y="34"/>
                  <a:pt x="891" y="34"/>
                  <a:pt x="893" y="33"/>
                </a:cubicBezTo>
                <a:cubicBezTo>
                  <a:pt x="891" y="33"/>
                  <a:pt x="891" y="33"/>
                  <a:pt x="889" y="33"/>
                </a:cubicBezTo>
                <a:cubicBezTo>
                  <a:pt x="889" y="33"/>
                  <a:pt x="888" y="33"/>
                  <a:pt x="886" y="33"/>
                </a:cubicBezTo>
                <a:cubicBezTo>
                  <a:pt x="887" y="32"/>
                  <a:pt x="886" y="32"/>
                  <a:pt x="884" y="32"/>
                </a:cubicBezTo>
                <a:cubicBezTo>
                  <a:pt x="884" y="32"/>
                  <a:pt x="885" y="32"/>
                  <a:pt x="885" y="32"/>
                </a:cubicBezTo>
                <a:cubicBezTo>
                  <a:pt x="885" y="32"/>
                  <a:pt x="885" y="32"/>
                  <a:pt x="885" y="31"/>
                </a:cubicBezTo>
                <a:cubicBezTo>
                  <a:pt x="881" y="31"/>
                  <a:pt x="882" y="32"/>
                  <a:pt x="879" y="32"/>
                </a:cubicBezTo>
                <a:cubicBezTo>
                  <a:pt x="879" y="32"/>
                  <a:pt x="881" y="32"/>
                  <a:pt x="883" y="32"/>
                </a:cubicBezTo>
                <a:cubicBezTo>
                  <a:pt x="882" y="33"/>
                  <a:pt x="887" y="32"/>
                  <a:pt x="886" y="33"/>
                </a:cubicBezTo>
                <a:cubicBezTo>
                  <a:pt x="884" y="33"/>
                  <a:pt x="883" y="33"/>
                  <a:pt x="882" y="33"/>
                </a:cubicBezTo>
                <a:cubicBezTo>
                  <a:pt x="880" y="33"/>
                  <a:pt x="881" y="33"/>
                  <a:pt x="878" y="33"/>
                </a:cubicBezTo>
                <a:cubicBezTo>
                  <a:pt x="880" y="33"/>
                  <a:pt x="877" y="34"/>
                  <a:pt x="878" y="34"/>
                </a:cubicBezTo>
                <a:cubicBezTo>
                  <a:pt x="876" y="34"/>
                  <a:pt x="876" y="34"/>
                  <a:pt x="872" y="34"/>
                </a:cubicBezTo>
                <a:cubicBezTo>
                  <a:pt x="871" y="35"/>
                  <a:pt x="871" y="35"/>
                  <a:pt x="872" y="35"/>
                </a:cubicBezTo>
                <a:cubicBezTo>
                  <a:pt x="876" y="35"/>
                  <a:pt x="880" y="35"/>
                  <a:pt x="879" y="34"/>
                </a:cubicBezTo>
                <a:cubicBezTo>
                  <a:pt x="883" y="34"/>
                  <a:pt x="880" y="35"/>
                  <a:pt x="879" y="35"/>
                </a:cubicBezTo>
                <a:cubicBezTo>
                  <a:pt x="879" y="35"/>
                  <a:pt x="881" y="35"/>
                  <a:pt x="882" y="35"/>
                </a:cubicBezTo>
                <a:cubicBezTo>
                  <a:pt x="877" y="36"/>
                  <a:pt x="868" y="36"/>
                  <a:pt x="861" y="37"/>
                </a:cubicBezTo>
                <a:cubicBezTo>
                  <a:pt x="864" y="36"/>
                  <a:pt x="854" y="35"/>
                  <a:pt x="855" y="37"/>
                </a:cubicBezTo>
                <a:cubicBezTo>
                  <a:pt x="856" y="37"/>
                  <a:pt x="856" y="36"/>
                  <a:pt x="856" y="36"/>
                </a:cubicBezTo>
                <a:cubicBezTo>
                  <a:pt x="857" y="36"/>
                  <a:pt x="858" y="37"/>
                  <a:pt x="859" y="37"/>
                </a:cubicBezTo>
                <a:cubicBezTo>
                  <a:pt x="859" y="38"/>
                  <a:pt x="854" y="38"/>
                  <a:pt x="853" y="39"/>
                </a:cubicBezTo>
                <a:cubicBezTo>
                  <a:pt x="852" y="39"/>
                  <a:pt x="851" y="38"/>
                  <a:pt x="851" y="39"/>
                </a:cubicBezTo>
                <a:cubicBezTo>
                  <a:pt x="850" y="38"/>
                  <a:pt x="845" y="40"/>
                  <a:pt x="846" y="40"/>
                </a:cubicBezTo>
                <a:cubicBezTo>
                  <a:pt x="845" y="41"/>
                  <a:pt x="844" y="40"/>
                  <a:pt x="843" y="40"/>
                </a:cubicBezTo>
                <a:cubicBezTo>
                  <a:pt x="841" y="40"/>
                  <a:pt x="840" y="41"/>
                  <a:pt x="842" y="41"/>
                </a:cubicBezTo>
                <a:cubicBezTo>
                  <a:pt x="839" y="41"/>
                  <a:pt x="840" y="41"/>
                  <a:pt x="838" y="41"/>
                </a:cubicBezTo>
                <a:cubicBezTo>
                  <a:pt x="838" y="42"/>
                  <a:pt x="839" y="42"/>
                  <a:pt x="839" y="42"/>
                </a:cubicBezTo>
                <a:cubicBezTo>
                  <a:pt x="837" y="42"/>
                  <a:pt x="837" y="41"/>
                  <a:pt x="833" y="42"/>
                </a:cubicBezTo>
                <a:cubicBezTo>
                  <a:pt x="834" y="41"/>
                  <a:pt x="835" y="41"/>
                  <a:pt x="836" y="41"/>
                </a:cubicBezTo>
                <a:cubicBezTo>
                  <a:pt x="836" y="41"/>
                  <a:pt x="836" y="41"/>
                  <a:pt x="836" y="41"/>
                </a:cubicBezTo>
                <a:cubicBezTo>
                  <a:pt x="833" y="41"/>
                  <a:pt x="832" y="42"/>
                  <a:pt x="829" y="42"/>
                </a:cubicBezTo>
                <a:cubicBezTo>
                  <a:pt x="830" y="42"/>
                  <a:pt x="831" y="43"/>
                  <a:pt x="831" y="43"/>
                </a:cubicBezTo>
                <a:cubicBezTo>
                  <a:pt x="834" y="43"/>
                  <a:pt x="835" y="44"/>
                  <a:pt x="836" y="44"/>
                </a:cubicBezTo>
                <a:cubicBezTo>
                  <a:pt x="835" y="44"/>
                  <a:pt x="831" y="43"/>
                  <a:pt x="830" y="43"/>
                </a:cubicBezTo>
                <a:cubicBezTo>
                  <a:pt x="828" y="43"/>
                  <a:pt x="831" y="44"/>
                  <a:pt x="829" y="44"/>
                </a:cubicBezTo>
                <a:cubicBezTo>
                  <a:pt x="827" y="44"/>
                  <a:pt x="829" y="44"/>
                  <a:pt x="829" y="43"/>
                </a:cubicBezTo>
                <a:cubicBezTo>
                  <a:pt x="825" y="44"/>
                  <a:pt x="824" y="42"/>
                  <a:pt x="822" y="43"/>
                </a:cubicBezTo>
                <a:cubicBezTo>
                  <a:pt x="822" y="43"/>
                  <a:pt x="823" y="43"/>
                  <a:pt x="823" y="44"/>
                </a:cubicBezTo>
                <a:cubicBezTo>
                  <a:pt x="822" y="43"/>
                  <a:pt x="820" y="43"/>
                  <a:pt x="821" y="42"/>
                </a:cubicBezTo>
                <a:cubicBezTo>
                  <a:pt x="819" y="42"/>
                  <a:pt x="818" y="42"/>
                  <a:pt x="818" y="43"/>
                </a:cubicBezTo>
                <a:cubicBezTo>
                  <a:pt x="819" y="43"/>
                  <a:pt x="821" y="44"/>
                  <a:pt x="823" y="44"/>
                </a:cubicBezTo>
                <a:cubicBezTo>
                  <a:pt x="825" y="44"/>
                  <a:pt x="822" y="44"/>
                  <a:pt x="823" y="45"/>
                </a:cubicBezTo>
                <a:cubicBezTo>
                  <a:pt x="819" y="45"/>
                  <a:pt x="818" y="43"/>
                  <a:pt x="813" y="44"/>
                </a:cubicBezTo>
                <a:cubicBezTo>
                  <a:pt x="815" y="44"/>
                  <a:pt x="818" y="45"/>
                  <a:pt x="820" y="45"/>
                </a:cubicBezTo>
                <a:cubicBezTo>
                  <a:pt x="821" y="46"/>
                  <a:pt x="818" y="46"/>
                  <a:pt x="818" y="47"/>
                </a:cubicBezTo>
                <a:cubicBezTo>
                  <a:pt x="816" y="47"/>
                  <a:pt x="814" y="46"/>
                  <a:pt x="811" y="46"/>
                </a:cubicBezTo>
                <a:cubicBezTo>
                  <a:pt x="812" y="46"/>
                  <a:pt x="812" y="47"/>
                  <a:pt x="816" y="47"/>
                </a:cubicBezTo>
                <a:cubicBezTo>
                  <a:pt x="817" y="48"/>
                  <a:pt x="820" y="48"/>
                  <a:pt x="818" y="49"/>
                </a:cubicBezTo>
                <a:cubicBezTo>
                  <a:pt x="813" y="48"/>
                  <a:pt x="810" y="46"/>
                  <a:pt x="804" y="45"/>
                </a:cubicBezTo>
                <a:cubicBezTo>
                  <a:pt x="801" y="45"/>
                  <a:pt x="801" y="46"/>
                  <a:pt x="798" y="46"/>
                </a:cubicBezTo>
                <a:cubicBezTo>
                  <a:pt x="801" y="48"/>
                  <a:pt x="786" y="48"/>
                  <a:pt x="786" y="50"/>
                </a:cubicBezTo>
                <a:cubicBezTo>
                  <a:pt x="777" y="49"/>
                  <a:pt x="776" y="52"/>
                  <a:pt x="771" y="53"/>
                </a:cubicBezTo>
                <a:cubicBezTo>
                  <a:pt x="771" y="53"/>
                  <a:pt x="772" y="53"/>
                  <a:pt x="771" y="53"/>
                </a:cubicBezTo>
                <a:cubicBezTo>
                  <a:pt x="774" y="53"/>
                  <a:pt x="776" y="52"/>
                  <a:pt x="779" y="52"/>
                </a:cubicBezTo>
                <a:cubicBezTo>
                  <a:pt x="773" y="54"/>
                  <a:pt x="765" y="55"/>
                  <a:pt x="764" y="57"/>
                </a:cubicBezTo>
                <a:cubicBezTo>
                  <a:pt x="765" y="57"/>
                  <a:pt x="765" y="57"/>
                  <a:pt x="766" y="57"/>
                </a:cubicBezTo>
                <a:cubicBezTo>
                  <a:pt x="766" y="57"/>
                  <a:pt x="764" y="57"/>
                  <a:pt x="762" y="57"/>
                </a:cubicBezTo>
                <a:cubicBezTo>
                  <a:pt x="763" y="57"/>
                  <a:pt x="764" y="57"/>
                  <a:pt x="764" y="57"/>
                </a:cubicBezTo>
                <a:cubicBezTo>
                  <a:pt x="764" y="57"/>
                  <a:pt x="762" y="57"/>
                  <a:pt x="761" y="57"/>
                </a:cubicBezTo>
                <a:cubicBezTo>
                  <a:pt x="761" y="57"/>
                  <a:pt x="761" y="57"/>
                  <a:pt x="760" y="58"/>
                </a:cubicBezTo>
                <a:cubicBezTo>
                  <a:pt x="757" y="58"/>
                  <a:pt x="756" y="58"/>
                  <a:pt x="754" y="58"/>
                </a:cubicBezTo>
                <a:cubicBezTo>
                  <a:pt x="754" y="58"/>
                  <a:pt x="755" y="58"/>
                  <a:pt x="755" y="57"/>
                </a:cubicBezTo>
                <a:cubicBezTo>
                  <a:pt x="755" y="57"/>
                  <a:pt x="752" y="57"/>
                  <a:pt x="752" y="57"/>
                </a:cubicBezTo>
                <a:cubicBezTo>
                  <a:pt x="751" y="57"/>
                  <a:pt x="754" y="57"/>
                  <a:pt x="755" y="57"/>
                </a:cubicBezTo>
                <a:cubicBezTo>
                  <a:pt x="755" y="56"/>
                  <a:pt x="754" y="56"/>
                  <a:pt x="754" y="56"/>
                </a:cubicBezTo>
                <a:cubicBezTo>
                  <a:pt x="755" y="56"/>
                  <a:pt x="756" y="56"/>
                  <a:pt x="758" y="56"/>
                </a:cubicBezTo>
                <a:cubicBezTo>
                  <a:pt x="758" y="56"/>
                  <a:pt x="757" y="56"/>
                  <a:pt x="757" y="55"/>
                </a:cubicBezTo>
                <a:cubicBezTo>
                  <a:pt x="760" y="54"/>
                  <a:pt x="763" y="54"/>
                  <a:pt x="764" y="53"/>
                </a:cubicBezTo>
                <a:cubicBezTo>
                  <a:pt x="766" y="53"/>
                  <a:pt x="763" y="54"/>
                  <a:pt x="766" y="54"/>
                </a:cubicBezTo>
                <a:cubicBezTo>
                  <a:pt x="766" y="53"/>
                  <a:pt x="765" y="53"/>
                  <a:pt x="764" y="53"/>
                </a:cubicBezTo>
                <a:cubicBezTo>
                  <a:pt x="761" y="53"/>
                  <a:pt x="764" y="54"/>
                  <a:pt x="762" y="54"/>
                </a:cubicBezTo>
                <a:cubicBezTo>
                  <a:pt x="757" y="54"/>
                  <a:pt x="754" y="54"/>
                  <a:pt x="752" y="53"/>
                </a:cubicBezTo>
                <a:cubicBezTo>
                  <a:pt x="751" y="53"/>
                  <a:pt x="749" y="54"/>
                  <a:pt x="748" y="54"/>
                </a:cubicBezTo>
                <a:cubicBezTo>
                  <a:pt x="752" y="53"/>
                  <a:pt x="760" y="52"/>
                  <a:pt x="759" y="50"/>
                </a:cubicBezTo>
                <a:cubicBezTo>
                  <a:pt x="756" y="51"/>
                  <a:pt x="754" y="51"/>
                  <a:pt x="756" y="51"/>
                </a:cubicBezTo>
                <a:cubicBezTo>
                  <a:pt x="755" y="51"/>
                  <a:pt x="755" y="51"/>
                  <a:pt x="755" y="52"/>
                </a:cubicBezTo>
                <a:cubicBezTo>
                  <a:pt x="754" y="52"/>
                  <a:pt x="755" y="51"/>
                  <a:pt x="753" y="51"/>
                </a:cubicBezTo>
                <a:cubicBezTo>
                  <a:pt x="750" y="52"/>
                  <a:pt x="749" y="52"/>
                  <a:pt x="744" y="52"/>
                </a:cubicBezTo>
                <a:cubicBezTo>
                  <a:pt x="744" y="53"/>
                  <a:pt x="744" y="53"/>
                  <a:pt x="742" y="53"/>
                </a:cubicBezTo>
                <a:cubicBezTo>
                  <a:pt x="740" y="53"/>
                  <a:pt x="743" y="53"/>
                  <a:pt x="743" y="52"/>
                </a:cubicBezTo>
                <a:cubicBezTo>
                  <a:pt x="741" y="52"/>
                  <a:pt x="741" y="53"/>
                  <a:pt x="740" y="53"/>
                </a:cubicBezTo>
                <a:cubicBezTo>
                  <a:pt x="739" y="52"/>
                  <a:pt x="742" y="52"/>
                  <a:pt x="742" y="52"/>
                </a:cubicBezTo>
                <a:cubicBezTo>
                  <a:pt x="740" y="52"/>
                  <a:pt x="740" y="52"/>
                  <a:pt x="737" y="52"/>
                </a:cubicBezTo>
                <a:cubicBezTo>
                  <a:pt x="739" y="51"/>
                  <a:pt x="742" y="51"/>
                  <a:pt x="745" y="50"/>
                </a:cubicBezTo>
                <a:cubicBezTo>
                  <a:pt x="745" y="50"/>
                  <a:pt x="741" y="51"/>
                  <a:pt x="742" y="50"/>
                </a:cubicBezTo>
                <a:cubicBezTo>
                  <a:pt x="738" y="50"/>
                  <a:pt x="736" y="51"/>
                  <a:pt x="734" y="52"/>
                </a:cubicBezTo>
                <a:cubicBezTo>
                  <a:pt x="734" y="52"/>
                  <a:pt x="735" y="52"/>
                  <a:pt x="736" y="52"/>
                </a:cubicBezTo>
                <a:cubicBezTo>
                  <a:pt x="735" y="52"/>
                  <a:pt x="734" y="53"/>
                  <a:pt x="732" y="52"/>
                </a:cubicBezTo>
                <a:cubicBezTo>
                  <a:pt x="733" y="53"/>
                  <a:pt x="728" y="53"/>
                  <a:pt x="726" y="54"/>
                </a:cubicBezTo>
                <a:cubicBezTo>
                  <a:pt x="726" y="54"/>
                  <a:pt x="732" y="54"/>
                  <a:pt x="732" y="54"/>
                </a:cubicBezTo>
                <a:cubicBezTo>
                  <a:pt x="734" y="54"/>
                  <a:pt x="728" y="55"/>
                  <a:pt x="728" y="54"/>
                </a:cubicBezTo>
                <a:cubicBezTo>
                  <a:pt x="728" y="54"/>
                  <a:pt x="726" y="54"/>
                  <a:pt x="726" y="55"/>
                </a:cubicBezTo>
                <a:cubicBezTo>
                  <a:pt x="726" y="54"/>
                  <a:pt x="724" y="54"/>
                  <a:pt x="721" y="54"/>
                </a:cubicBezTo>
                <a:cubicBezTo>
                  <a:pt x="721" y="54"/>
                  <a:pt x="725" y="54"/>
                  <a:pt x="725" y="55"/>
                </a:cubicBezTo>
                <a:cubicBezTo>
                  <a:pt x="723" y="55"/>
                  <a:pt x="723" y="55"/>
                  <a:pt x="722" y="55"/>
                </a:cubicBezTo>
                <a:cubicBezTo>
                  <a:pt x="722" y="55"/>
                  <a:pt x="723" y="55"/>
                  <a:pt x="723" y="55"/>
                </a:cubicBezTo>
                <a:cubicBezTo>
                  <a:pt x="720" y="55"/>
                  <a:pt x="720" y="56"/>
                  <a:pt x="717" y="56"/>
                </a:cubicBezTo>
                <a:cubicBezTo>
                  <a:pt x="716" y="56"/>
                  <a:pt x="718" y="57"/>
                  <a:pt x="717" y="57"/>
                </a:cubicBezTo>
                <a:cubicBezTo>
                  <a:pt x="715" y="57"/>
                  <a:pt x="715" y="57"/>
                  <a:pt x="714" y="57"/>
                </a:cubicBezTo>
                <a:cubicBezTo>
                  <a:pt x="714" y="56"/>
                  <a:pt x="717" y="55"/>
                  <a:pt x="721" y="55"/>
                </a:cubicBezTo>
                <a:cubicBezTo>
                  <a:pt x="720" y="55"/>
                  <a:pt x="717" y="54"/>
                  <a:pt x="718" y="53"/>
                </a:cubicBezTo>
                <a:cubicBezTo>
                  <a:pt x="720" y="53"/>
                  <a:pt x="719" y="54"/>
                  <a:pt x="721" y="54"/>
                </a:cubicBezTo>
                <a:cubicBezTo>
                  <a:pt x="723" y="53"/>
                  <a:pt x="718" y="53"/>
                  <a:pt x="717" y="53"/>
                </a:cubicBezTo>
                <a:cubicBezTo>
                  <a:pt x="715" y="52"/>
                  <a:pt x="722" y="52"/>
                  <a:pt x="723" y="52"/>
                </a:cubicBezTo>
                <a:cubicBezTo>
                  <a:pt x="723" y="51"/>
                  <a:pt x="720" y="52"/>
                  <a:pt x="721" y="52"/>
                </a:cubicBezTo>
                <a:cubicBezTo>
                  <a:pt x="719" y="51"/>
                  <a:pt x="720" y="52"/>
                  <a:pt x="717" y="51"/>
                </a:cubicBezTo>
                <a:cubicBezTo>
                  <a:pt x="719" y="51"/>
                  <a:pt x="720" y="51"/>
                  <a:pt x="717" y="50"/>
                </a:cubicBezTo>
                <a:cubicBezTo>
                  <a:pt x="718" y="50"/>
                  <a:pt x="719" y="50"/>
                  <a:pt x="720" y="50"/>
                </a:cubicBezTo>
                <a:cubicBezTo>
                  <a:pt x="719" y="49"/>
                  <a:pt x="716" y="50"/>
                  <a:pt x="715" y="50"/>
                </a:cubicBezTo>
                <a:cubicBezTo>
                  <a:pt x="717" y="51"/>
                  <a:pt x="714" y="51"/>
                  <a:pt x="717" y="52"/>
                </a:cubicBezTo>
                <a:cubicBezTo>
                  <a:pt x="715" y="53"/>
                  <a:pt x="713" y="52"/>
                  <a:pt x="712" y="53"/>
                </a:cubicBezTo>
                <a:cubicBezTo>
                  <a:pt x="711" y="53"/>
                  <a:pt x="711" y="52"/>
                  <a:pt x="710" y="52"/>
                </a:cubicBezTo>
                <a:cubicBezTo>
                  <a:pt x="708" y="52"/>
                  <a:pt x="713" y="52"/>
                  <a:pt x="714" y="51"/>
                </a:cubicBezTo>
                <a:cubicBezTo>
                  <a:pt x="714" y="51"/>
                  <a:pt x="711" y="51"/>
                  <a:pt x="711" y="52"/>
                </a:cubicBezTo>
                <a:cubicBezTo>
                  <a:pt x="710" y="51"/>
                  <a:pt x="713" y="51"/>
                  <a:pt x="710" y="50"/>
                </a:cubicBezTo>
                <a:cubicBezTo>
                  <a:pt x="707" y="51"/>
                  <a:pt x="705" y="50"/>
                  <a:pt x="701" y="51"/>
                </a:cubicBezTo>
                <a:cubicBezTo>
                  <a:pt x="701" y="51"/>
                  <a:pt x="702" y="51"/>
                  <a:pt x="703" y="51"/>
                </a:cubicBezTo>
                <a:cubicBezTo>
                  <a:pt x="702" y="51"/>
                  <a:pt x="700" y="51"/>
                  <a:pt x="701" y="50"/>
                </a:cubicBezTo>
                <a:cubicBezTo>
                  <a:pt x="703" y="50"/>
                  <a:pt x="707" y="50"/>
                  <a:pt x="705" y="49"/>
                </a:cubicBezTo>
                <a:cubicBezTo>
                  <a:pt x="709" y="50"/>
                  <a:pt x="710" y="49"/>
                  <a:pt x="713" y="48"/>
                </a:cubicBezTo>
                <a:cubicBezTo>
                  <a:pt x="717" y="49"/>
                  <a:pt x="725" y="48"/>
                  <a:pt x="725" y="47"/>
                </a:cubicBezTo>
                <a:cubicBezTo>
                  <a:pt x="728" y="47"/>
                  <a:pt x="729" y="46"/>
                  <a:pt x="730" y="46"/>
                </a:cubicBezTo>
                <a:cubicBezTo>
                  <a:pt x="730" y="46"/>
                  <a:pt x="729" y="46"/>
                  <a:pt x="727" y="46"/>
                </a:cubicBezTo>
                <a:cubicBezTo>
                  <a:pt x="729" y="47"/>
                  <a:pt x="726" y="46"/>
                  <a:pt x="725" y="47"/>
                </a:cubicBezTo>
                <a:cubicBezTo>
                  <a:pt x="723" y="46"/>
                  <a:pt x="725" y="46"/>
                  <a:pt x="723" y="46"/>
                </a:cubicBezTo>
                <a:cubicBezTo>
                  <a:pt x="721" y="46"/>
                  <a:pt x="728" y="45"/>
                  <a:pt x="725" y="45"/>
                </a:cubicBezTo>
                <a:cubicBezTo>
                  <a:pt x="724" y="45"/>
                  <a:pt x="721" y="46"/>
                  <a:pt x="717" y="46"/>
                </a:cubicBezTo>
                <a:cubicBezTo>
                  <a:pt x="717" y="46"/>
                  <a:pt x="717" y="46"/>
                  <a:pt x="716" y="46"/>
                </a:cubicBezTo>
                <a:cubicBezTo>
                  <a:pt x="717" y="45"/>
                  <a:pt x="718" y="46"/>
                  <a:pt x="717" y="46"/>
                </a:cubicBezTo>
                <a:cubicBezTo>
                  <a:pt x="721" y="45"/>
                  <a:pt x="723" y="45"/>
                  <a:pt x="726" y="44"/>
                </a:cubicBezTo>
                <a:cubicBezTo>
                  <a:pt x="726" y="44"/>
                  <a:pt x="726" y="44"/>
                  <a:pt x="726" y="44"/>
                </a:cubicBezTo>
                <a:cubicBezTo>
                  <a:pt x="724" y="44"/>
                  <a:pt x="722" y="44"/>
                  <a:pt x="719" y="44"/>
                </a:cubicBezTo>
                <a:cubicBezTo>
                  <a:pt x="720" y="44"/>
                  <a:pt x="721" y="44"/>
                  <a:pt x="721" y="45"/>
                </a:cubicBezTo>
                <a:cubicBezTo>
                  <a:pt x="721" y="45"/>
                  <a:pt x="716" y="44"/>
                  <a:pt x="718" y="45"/>
                </a:cubicBezTo>
                <a:cubicBezTo>
                  <a:pt x="717" y="45"/>
                  <a:pt x="717" y="45"/>
                  <a:pt x="716" y="45"/>
                </a:cubicBezTo>
                <a:cubicBezTo>
                  <a:pt x="714" y="45"/>
                  <a:pt x="713" y="46"/>
                  <a:pt x="710" y="46"/>
                </a:cubicBezTo>
                <a:cubicBezTo>
                  <a:pt x="711" y="46"/>
                  <a:pt x="712" y="46"/>
                  <a:pt x="712" y="45"/>
                </a:cubicBezTo>
                <a:cubicBezTo>
                  <a:pt x="713" y="45"/>
                  <a:pt x="709" y="45"/>
                  <a:pt x="710" y="45"/>
                </a:cubicBezTo>
                <a:cubicBezTo>
                  <a:pt x="709" y="45"/>
                  <a:pt x="710" y="45"/>
                  <a:pt x="711" y="44"/>
                </a:cubicBezTo>
                <a:cubicBezTo>
                  <a:pt x="712" y="44"/>
                  <a:pt x="714" y="44"/>
                  <a:pt x="715" y="44"/>
                </a:cubicBezTo>
                <a:cubicBezTo>
                  <a:pt x="712" y="43"/>
                  <a:pt x="717" y="43"/>
                  <a:pt x="718" y="42"/>
                </a:cubicBezTo>
                <a:cubicBezTo>
                  <a:pt x="720" y="43"/>
                  <a:pt x="716" y="43"/>
                  <a:pt x="717" y="43"/>
                </a:cubicBezTo>
                <a:cubicBezTo>
                  <a:pt x="718" y="44"/>
                  <a:pt x="721" y="43"/>
                  <a:pt x="722" y="43"/>
                </a:cubicBezTo>
                <a:cubicBezTo>
                  <a:pt x="724" y="43"/>
                  <a:pt x="725" y="42"/>
                  <a:pt x="726" y="42"/>
                </a:cubicBezTo>
                <a:cubicBezTo>
                  <a:pt x="725" y="42"/>
                  <a:pt x="724" y="41"/>
                  <a:pt x="721" y="41"/>
                </a:cubicBezTo>
                <a:cubicBezTo>
                  <a:pt x="720" y="41"/>
                  <a:pt x="722" y="42"/>
                  <a:pt x="719" y="42"/>
                </a:cubicBezTo>
                <a:cubicBezTo>
                  <a:pt x="720" y="41"/>
                  <a:pt x="722" y="41"/>
                  <a:pt x="723" y="41"/>
                </a:cubicBezTo>
                <a:cubicBezTo>
                  <a:pt x="721" y="40"/>
                  <a:pt x="718" y="41"/>
                  <a:pt x="717" y="41"/>
                </a:cubicBezTo>
                <a:cubicBezTo>
                  <a:pt x="716" y="41"/>
                  <a:pt x="716" y="41"/>
                  <a:pt x="717" y="41"/>
                </a:cubicBezTo>
                <a:cubicBezTo>
                  <a:pt x="715" y="40"/>
                  <a:pt x="714" y="41"/>
                  <a:pt x="714" y="40"/>
                </a:cubicBezTo>
                <a:cubicBezTo>
                  <a:pt x="709" y="40"/>
                  <a:pt x="707" y="40"/>
                  <a:pt x="705" y="40"/>
                </a:cubicBezTo>
                <a:cubicBezTo>
                  <a:pt x="705" y="40"/>
                  <a:pt x="705" y="39"/>
                  <a:pt x="703" y="40"/>
                </a:cubicBezTo>
                <a:cubicBezTo>
                  <a:pt x="704" y="39"/>
                  <a:pt x="703" y="39"/>
                  <a:pt x="701" y="38"/>
                </a:cubicBezTo>
                <a:cubicBezTo>
                  <a:pt x="699" y="38"/>
                  <a:pt x="698" y="39"/>
                  <a:pt x="697" y="39"/>
                </a:cubicBezTo>
                <a:cubicBezTo>
                  <a:pt x="695" y="39"/>
                  <a:pt x="695" y="39"/>
                  <a:pt x="694" y="39"/>
                </a:cubicBezTo>
                <a:cubicBezTo>
                  <a:pt x="694" y="39"/>
                  <a:pt x="696" y="39"/>
                  <a:pt x="697" y="39"/>
                </a:cubicBezTo>
                <a:cubicBezTo>
                  <a:pt x="697" y="38"/>
                  <a:pt x="693" y="39"/>
                  <a:pt x="693" y="38"/>
                </a:cubicBezTo>
                <a:cubicBezTo>
                  <a:pt x="692" y="38"/>
                  <a:pt x="693" y="38"/>
                  <a:pt x="692" y="38"/>
                </a:cubicBezTo>
                <a:cubicBezTo>
                  <a:pt x="692" y="38"/>
                  <a:pt x="693" y="38"/>
                  <a:pt x="694" y="38"/>
                </a:cubicBezTo>
                <a:cubicBezTo>
                  <a:pt x="694" y="39"/>
                  <a:pt x="691" y="39"/>
                  <a:pt x="690" y="39"/>
                </a:cubicBezTo>
                <a:cubicBezTo>
                  <a:pt x="692" y="39"/>
                  <a:pt x="691" y="39"/>
                  <a:pt x="690" y="40"/>
                </a:cubicBezTo>
                <a:cubicBezTo>
                  <a:pt x="690" y="40"/>
                  <a:pt x="690" y="40"/>
                  <a:pt x="691" y="40"/>
                </a:cubicBezTo>
                <a:cubicBezTo>
                  <a:pt x="692" y="40"/>
                  <a:pt x="692" y="39"/>
                  <a:pt x="692" y="39"/>
                </a:cubicBezTo>
                <a:cubicBezTo>
                  <a:pt x="696" y="40"/>
                  <a:pt x="694" y="40"/>
                  <a:pt x="698" y="40"/>
                </a:cubicBezTo>
                <a:cubicBezTo>
                  <a:pt x="700" y="40"/>
                  <a:pt x="697" y="40"/>
                  <a:pt x="699" y="40"/>
                </a:cubicBezTo>
                <a:cubicBezTo>
                  <a:pt x="701" y="40"/>
                  <a:pt x="699" y="41"/>
                  <a:pt x="702" y="40"/>
                </a:cubicBezTo>
                <a:cubicBezTo>
                  <a:pt x="697" y="41"/>
                  <a:pt x="695" y="42"/>
                  <a:pt x="690" y="42"/>
                </a:cubicBezTo>
                <a:cubicBezTo>
                  <a:pt x="691" y="42"/>
                  <a:pt x="692" y="42"/>
                  <a:pt x="692" y="42"/>
                </a:cubicBezTo>
                <a:cubicBezTo>
                  <a:pt x="690" y="42"/>
                  <a:pt x="690" y="42"/>
                  <a:pt x="688" y="42"/>
                </a:cubicBezTo>
                <a:cubicBezTo>
                  <a:pt x="692" y="43"/>
                  <a:pt x="695" y="42"/>
                  <a:pt x="698" y="42"/>
                </a:cubicBezTo>
                <a:cubicBezTo>
                  <a:pt x="699" y="42"/>
                  <a:pt x="695" y="43"/>
                  <a:pt x="698" y="43"/>
                </a:cubicBezTo>
                <a:cubicBezTo>
                  <a:pt x="698" y="43"/>
                  <a:pt x="696" y="43"/>
                  <a:pt x="695" y="43"/>
                </a:cubicBezTo>
                <a:cubicBezTo>
                  <a:pt x="695" y="43"/>
                  <a:pt x="697" y="43"/>
                  <a:pt x="699" y="43"/>
                </a:cubicBezTo>
                <a:cubicBezTo>
                  <a:pt x="700" y="43"/>
                  <a:pt x="695" y="43"/>
                  <a:pt x="700" y="43"/>
                </a:cubicBezTo>
                <a:cubicBezTo>
                  <a:pt x="699" y="44"/>
                  <a:pt x="696" y="44"/>
                  <a:pt x="695" y="44"/>
                </a:cubicBezTo>
                <a:cubicBezTo>
                  <a:pt x="694" y="44"/>
                  <a:pt x="695" y="44"/>
                  <a:pt x="693" y="43"/>
                </a:cubicBezTo>
                <a:cubicBezTo>
                  <a:pt x="692" y="43"/>
                  <a:pt x="692" y="44"/>
                  <a:pt x="691" y="44"/>
                </a:cubicBezTo>
                <a:cubicBezTo>
                  <a:pt x="692" y="44"/>
                  <a:pt x="695" y="44"/>
                  <a:pt x="696" y="45"/>
                </a:cubicBezTo>
                <a:cubicBezTo>
                  <a:pt x="693" y="45"/>
                  <a:pt x="694" y="45"/>
                  <a:pt x="692" y="45"/>
                </a:cubicBezTo>
                <a:cubicBezTo>
                  <a:pt x="691" y="45"/>
                  <a:pt x="692" y="45"/>
                  <a:pt x="692" y="45"/>
                </a:cubicBezTo>
                <a:cubicBezTo>
                  <a:pt x="691" y="45"/>
                  <a:pt x="687" y="44"/>
                  <a:pt x="685" y="44"/>
                </a:cubicBezTo>
                <a:cubicBezTo>
                  <a:pt x="686" y="45"/>
                  <a:pt x="686" y="45"/>
                  <a:pt x="684" y="45"/>
                </a:cubicBezTo>
                <a:cubicBezTo>
                  <a:pt x="685" y="45"/>
                  <a:pt x="688" y="45"/>
                  <a:pt x="690" y="45"/>
                </a:cubicBezTo>
                <a:cubicBezTo>
                  <a:pt x="693" y="45"/>
                  <a:pt x="688" y="46"/>
                  <a:pt x="690" y="46"/>
                </a:cubicBezTo>
                <a:cubicBezTo>
                  <a:pt x="689" y="46"/>
                  <a:pt x="683" y="45"/>
                  <a:pt x="681" y="46"/>
                </a:cubicBezTo>
                <a:cubicBezTo>
                  <a:pt x="683" y="46"/>
                  <a:pt x="682" y="45"/>
                  <a:pt x="680" y="46"/>
                </a:cubicBezTo>
                <a:cubicBezTo>
                  <a:pt x="677" y="45"/>
                  <a:pt x="683" y="45"/>
                  <a:pt x="683" y="45"/>
                </a:cubicBezTo>
                <a:cubicBezTo>
                  <a:pt x="683" y="45"/>
                  <a:pt x="681" y="45"/>
                  <a:pt x="679" y="45"/>
                </a:cubicBezTo>
                <a:cubicBezTo>
                  <a:pt x="680" y="44"/>
                  <a:pt x="680" y="44"/>
                  <a:pt x="680" y="44"/>
                </a:cubicBezTo>
                <a:cubicBezTo>
                  <a:pt x="679" y="44"/>
                  <a:pt x="674" y="43"/>
                  <a:pt x="674" y="44"/>
                </a:cubicBezTo>
                <a:cubicBezTo>
                  <a:pt x="674" y="43"/>
                  <a:pt x="670" y="44"/>
                  <a:pt x="671" y="43"/>
                </a:cubicBezTo>
                <a:cubicBezTo>
                  <a:pt x="670" y="43"/>
                  <a:pt x="668" y="43"/>
                  <a:pt x="669" y="44"/>
                </a:cubicBezTo>
                <a:cubicBezTo>
                  <a:pt x="666" y="43"/>
                  <a:pt x="670" y="43"/>
                  <a:pt x="669" y="43"/>
                </a:cubicBezTo>
                <a:cubicBezTo>
                  <a:pt x="670" y="43"/>
                  <a:pt x="670" y="43"/>
                  <a:pt x="671" y="43"/>
                </a:cubicBezTo>
                <a:cubicBezTo>
                  <a:pt x="671" y="42"/>
                  <a:pt x="670" y="42"/>
                  <a:pt x="671" y="42"/>
                </a:cubicBezTo>
                <a:cubicBezTo>
                  <a:pt x="672" y="42"/>
                  <a:pt x="672" y="42"/>
                  <a:pt x="674" y="42"/>
                </a:cubicBezTo>
                <a:cubicBezTo>
                  <a:pt x="673" y="42"/>
                  <a:pt x="672" y="42"/>
                  <a:pt x="672" y="43"/>
                </a:cubicBezTo>
                <a:cubicBezTo>
                  <a:pt x="675" y="43"/>
                  <a:pt x="676" y="43"/>
                  <a:pt x="680" y="43"/>
                </a:cubicBezTo>
                <a:cubicBezTo>
                  <a:pt x="682" y="43"/>
                  <a:pt x="679" y="42"/>
                  <a:pt x="681" y="42"/>
                </a:cubicBezTo>
                <a:cubicBezTo>
                  <a:pt x="683" y="42"/>
                  <a:pt x="681" y="43"/>
                  <a:pt x="682" y="43"/>
                </a:cubicBezTo>
                <a:cubicBezTo>
                  <a:pt x="682" y="42"/>
                  <a:pt x="681" y="41"/>
                  <a:pt x="679" y="41"/>
                </a:cubicBezTo>
                <a:cubicBezTo>
                  <a:pt x="676" y="41"/>
                  <a:pt x="676" y="41"/>
                  <a:pt x="673" y="41"/>
                </a:cubicBezTo>
                <a:cubicBezTo>
                  <a:pt x="672" y="41"/>
                  <a:pt x="676" y="41"/>
                  <a:pt x="674" y="41"/>
                </a:cubicBezTo>
                <a:cubicBezTo>
                  <a:pt x="675" y="41"/>
                  <a:pt x="677" y="41"/>
                  <a:pt x="678" y="40"/>
                </a:cubicBezTo>
                <a:cubicBezTo>
                  <a:pt x="676" y="40"/>
                  <a:pt x="673" y="41"/>
                  <a:pt x="669" y="41"/>
                </a:cubicBezTo>
                <a:cubicBezTo>
                  <a:pt x="669" y="41"/>
                  <a:pt x="671" y="41"/>
                  <a:pt x="671" y="41"/>
                </a:cubicBezTo>
                <a:cubicBezTo>
                  <a:pt x="670" y="42"/>
                  <a:pt x="666" y="41"/>
                  <a:pt x="667" y="42"/>
                </a:cubicBezTo>
                <a:cubicBezTo>
                  <a:pt x="667" y="42"/>
                  <a:pt x="666" y="41"/>
                  <a:pt x="665" y="41"/>
                </a:cubicBezTo>
                <a:cubicBezTo>
                  <a:pt x="666" y="41"/>
                  <a:pt x="666" y="41"/>
                  <a:pt x="669" y="41"/>
                </a:cubicBezTo>
                <a:cubicBezTo>
                  <a:pt x="669" y="41"/>
                  <a:pt x="664" y="41"/>
                  <a:pt x="667" y="41"/>
                </a:cubicBezTo>
                <a:cubicBezTo>
                  <a:pt x="667" y="41"/>
                  <a:pt x="666" y="40"/>
                  <a:pt x="666" y="41"/>
                </a:cubicBezTo>
                <a:cubicBezTo>
                  <a:pt x="664" y="41"/>
                  <a:pt x="668" y="40"/>
                  <a:pt x="665" y="40"/>
                </a:cubicBezTo>
                <a:cubicBezTo>
                  <a:pt x="667" y="39"/>
                  <a:pt x="667" y="41"/>
                  <a:pt x="669" y="41"/>
                </a:cubicBezTo>
                <a:cubicBezTo>
                  <a:pt x="671" y="40"/>
                  <a:pt x="669" y="40"/>
                  <a:pt x="669" y="40"/>
                </a:cubicBezTo>
                <a:cubicBezTo>
                  <a:pt x="670" y="40"/>
                  <a:pt x="672" y="39"/>
                  <a:pt x="675" y="39"/>
                </a:cubicBezTo>
                <a:cubicBezTo>
                  <a:pt x="675" y="39"/>
                  <a:pt x="674" y="39"/>
                  <a:pt x="674" y="39"/>
                </a:cubicBezTo>
                <a:cubicBezTo>
                  <a:pt x="672" y="38"/>
                  <a:pt x="673" y="39"/>
                  <a:pt x="671" y="39"/>
                </a:cubicBezTo>
                <a:cubicBezTo>
                  <a:pt x="672" y="38"/>
                  <a:pt x="668" y="38"/>
                  <a:pt x="670" y="38"/>
                </a:cubicBezTo>
                <a:cubicBezTo>
                  <a:pt x="669" y="38"/>
                  <a:pt x="669" y="37"/>
                  <a:pt x="667" y="38"/>
                </a:cubicBezTo>
                <a:cubicBezTo>
                  <a:pt x="666" y="38"/>
                  <a:pt x="668" y="38"/>
                  <a:pt x="667" y="38"/>
                </a:cubicBezTo>
                <a:cubicBezTo>
                  <a:pt x="664" y="38"/>
                  <a:pt x="660" y="38"/>
                  <a:pt x="660" y="37"/>
                </a:cubicBezTo>
                <a:cubicBezTo>
                  <a:pt x="661" y="37"/>
                  <a:pt x="662" y="37"/>
                  <a:pt x="663" y="37"/>
                </a:cubicBezTo>
                <a:cubicBezTo>
                  <a:pt x="659" y="37"/>
                  <a:pt x="664" y="38"/>
                  <a:pt x="667" y="37"/>
                </a:cubicBezTo>
                <a:cubicBezTo>
                  <a:pt x="666" y="37"/>
                  <a:pt x="662" y="37"/>
                  <a:pt x="662" y="36"/>
                </a:cubicBezTo>
                <a:cubicBezTo>
                  <a:pt x="659" y="36"/>
                  <a:pt x="659" y="36"/>
                  <a:pt x="657" y="36"/>
                </a:cubicBezTo>
                <a:cubicBezTo>
                  <a:pt x="655" y="36"/>
                  <a:pt x="658" y="36"/>
                  <a:pt x="658" y="37"/>
                </a:cubicBezTo>
                <a:cubicBezTo>
                  <a:pt x="656" y="36"/>
                  <a:pt x="654" y="37"/>
                  <a:pt x="654" y="36"/>
                </a:cubicBezTo>
                <a:cubicBezTo>
                  <a:pt x="651" y="37"/>
                  <a:pt x="653" y="37"/>
                  <a:pt x="652" y="38"/>
                </a:cubicBezTo>
                <a:cubicBezTo>
                  <a:pt x="654" y="38"/>
                  <a:pt x="653" y="39"/>
                  <a:pt x="655" y="39"/>
                </a:cubicBezTo>
                <a:cubicBezTo>
                  <a:pt x="654" y="39"/>
                  <a:pt x="654" y="39"/>
                  <a:pt x="652" y="39"/>
                </a:cubicBezTo>
                <a:cubicBezTo>
                  <a:pt x="653" y="39"/>
                  <a:pt x="652" y="39"/>
                  <a:pt x="653" y="39"/>
                </a:cubicBezTo>
                <a:cubicBezTo>
                  <a:pt x="647" y="39"/>
                  <a:pt x="660" y="41"/>
                  <a:pt x="661" y="39"/>
                </a:cubicBezTo>
                <a:cubicBezTo>
                  <a:pt x="662" y="39"/>
                  <a:pt x="663" y="39"/>
                  <a:pt x="665" y="39"/>
                </a:cubicBezTo>
                <a:cubicBezTo>
                  <a:pt x="664" y="40"/>
                  <a:pt x="662" y="40"/>
                  <a:pt x="661" y="40"/>
                </a:cubicBezTo>
                <a:cubicBezTo>
                  <a:pt x="661" y="40"/>
                  <a:pt x="661" y="40"/>
                  <a:pt x="662" y="40"/>
                </a:cubicBezTo>
                <a:cubicBezTo>
                  <a:pt x="661" y="40"/>
                  <a:pt x="658" y="40"/>
                  <a:pt x="656" y="40"/>
                </a:cubicBezTo>
                <a:cubicBezTo>
                  <a:pt x="655" y="41"/>
                  <a:pt x="657" y="41"/>
                  <a:pt x="659" y="41"/>
                </a:cubicBezTo>
                <a:cubicBezTo>
                  <a:pt x="657" y="41"/>
                  <a:pt x="661" y="42"/>
                  <a:pt x="663" y="42"/>
                </a:cubicBezTo>
                <a:cubicBezTo>
                  <a:pt x="658" y="42"/>
                  <a:pt x="654" y="42"/>
                  <a:pt x="649" y="41"/>
                </a:cubicBezTo>
                <a:cubicBezTo>
                  <a:pt x="649" y="41"/>
                  <a:pt x="645" y="42"/>
                  <a:pt x="648" y="43"/>
                </a:cubicBezTo>
                <a:cubicBezTo>
                  <a:pt x="647" y="43"/>
                  <a:pt x="646" y="43"/>
                  <a:pt x="644" y="43"/>
                </a:cubicBezTo>
                <a:cubicBezTo>
                  <a:pt x="643" y="42"/>
                  <a:pt x="647" y="43"/>
                  <a:pt x="646" y="42"/>
                </a:cubicBezTo>
                <a:cubicBezTo>
                  <a:pt x="645" y="42"/>
                  <a:pt x="642" y="43"/>
                  <a:pt x="640" y="42"/>
                </a:cubicBezTo>
                <a:cubicBezTo>
                  <a:pt x="643" y="42"/>
                  <a:pt x="636" y="42"/>
                  <a:pt x="638" y="41"/>
                </a:cubicBezTo>
                <a:cubicBezTo>
                  <a:pt x="638" y="40"/>
                  <a:pt x="634" y="41"/>
                  <a:pt x="636" y="40"/>
                </a:cubicBezTo>
                <a:cubicBezTo>
                  <a:pt x="630" y="40"/>
                  <a:pt x="634" y="43"/>
                  <a:pt x="631" y="43"/>
                </a:cubicBezTo>
                <a:cubicBezTo>
                  <a:pt x="631" y="43"/>
                  <a:pt x="631" y="43"/>
                  <a:pt x="632" y="43"/>
                </a:cubicBezTo>
                <a:cubicBezTo>
                  <a:pt x="632" y="42"/>
                  <a:pt x="631" y="42"/>
                  <a:pt x="629" y="42"/>
                </a:cubicBezTo>
                <a:cubicBezTo>
                  <a:pt x="627" y="43"/>
                  <a:pt x="628" y="44"/>
                  <a:pt x="624" y="44"/>
                </a:cubicBezTo>
                <a:cubicBezTo>
                  <a:pt x="626" y="44"/>
                  <a:pt x="620" y="46"/>
                  <a:pt x="619" y="46"/>
                </a:cubicBezTo>
                <a:cubicBezTo>
                  <a:pt x="618" y="47"/>
                  <a:pt x="617" y="46"/>
                  <a:pt x="618" y="46"/>
                </a:cubicBezTo>
                <a:cubicBezTo>
                  <a:pt x="617" y="46"/>
                  <a:pt x="617" y="46"/>
                  <a:pt x="616" y="46"/>
                </a:cubicBezTo>
                <a:cubicBezTo>
                  <a:pt x="618" y="47"/>
                  <a:pt x="616" y="47"/>
                  <a:pt x="615" y="48"/>
                </a:cubicBezTo>
                <a:cubicBezTo>
                  <a:pt x="614" y="48"/>
                  <a:pt x="614" y="48"/>
                  <a:pt x="613" y="48"/>
                </a:cubicBezTo>
                <a:cubicBezTo>
                  <a:pt x="612" y="48"/>
                  <a:pt x="612" y="49"/>
                  <a:pt x="613" y="49"/>
                </a:cubicBezTo>
                <a:cubicBezTo>
                  <a:pt x="610" y="50"/>
                  <a:pt x="608" y="51"/>
                  <a:pt x="604" y="52"/>
                </a:cubicBezTo>
                <a:cubicBezTo>
                  <a:pt x="604" y="52"/>
                  <a:pt x="603" y="52"/>
                  <a:pt x="603" y="52"/>
                </a:cubicBezTo>
                <a:cubicBezTo>
                  <a:pt x="603" y="52"/>
                  <a:pt x="602" y="53"/>
                  <a:pt x="600" y="53"/>
                </a:cubicBezTo>
                <a:cubicBezTo>
                  <a:pt x="599" y="53"/>
                  <a:pt x="599" y="52"/>
                  <a:pt x="599" y="52"/>
                </a:cubicBezTo>
                <a:cubicBezTo>
                  <a:pt x="595" y="53"/>
                  <a:pt x="600" y="53"/>
                  <a:pt x="596" y="53"/>
                </a:cubicBezTo>
                <a:cubicBezTo>
                  <a:pt x="597" y="53"/>
                  <a:pt x="597" y="53"/>
                  <a:pt x="599" y="53"/>
                </a:cubicBezTo>
                <a:cubicBezTo>
                  <a:pt x="598" y="54"/>
                  <a:pt x="600" y="54"/>
                  <a:pt x="600" y="54"/>
                </a:cubicBezTo>
                <a:cubicBezTo>
                  <a:pt x="599" y="54"/>
                  <a:pt x="599" y="54"/>
                  <a:pt x="598" y="54"/>
                </a:cubicBezTo>
                <a:cubicBezTo>
                  <a:pt x="599" y="54"/>
                  <a:pt x="600" y="54"/>
                  <a:pt x="600" y="55"/>
                </a:cubicBezTo>
                <a:cubicBezTo>
                  <a:pt x="601" y="55"/>
                  <a:pt x="603" y="54"/>
                  <a:pt x="600" y="54"/>
                </a:cubicBezTo>
                <a:cubicBezTo>
                  <a:pt x="601" y="53"/>
                  <a:pt x="602" y="54"/>
                  <a:pt x="603" y="54"/>
                </a:cubicBezTo>
                <a:cubicBezTo>
                  <a:pt x="601" y="54"/>
                  <a:pt x="603" y="55"/>
                  <a:pt x="601" y="55"/>
                </a:cubicBezTo>
                <a:cubicBezTo>
                  <a:pt x="600" y="55"/>
                  <a:pt x="601" y="55"/>
                  <a:pt x="597" y="55"/>
                </a:cubicBezTo>
                <a:cubicBezTo>
                  <a:pt x="597" y="55"/>
                  <a:pt x="598" y="55"/>
                  <a:pt x="600" y="55"/>
                </a:cubicBezTo>
                <a:cubicBezTo>
                  <a:pt x="598" y="55"/>
                  <a:pt x="593" y="55"/>
                  <a:pt x="591" y="56"/>
                </a:cubicBezTo>
                <a:cubicBezTo>
                  <a:pt x="592" y="56"/>
                  <a:pt x="593" y="55"/>
                  <a:pt x="593" y="55"/>
                </a:cubicBezTo>
                <a:cubicBezTo>
                  <a:pt x="589" y="55"/>
                  <a:pt x="585" y="56"/>
                  <a:pt x="586" y="57"/>
                </a:cubicBezTo>
                <a:cubicBezTo>
                  <a:pt x="585" y="57"/>
                  <a:pt x="583" y="57"/>
                  <a:pt x="582" y="57"/>
                </a:cubicBezTo>
                <a:cubicBezTo>
                  <a:pt x="583" y="57"/>
                  <a:pt x="582" y="57"/>
                  <a:pt x="582" y="56"/>
                </a:cubicBezTo>
                <a:cubicBezTo>
                  <a:pt x="585" y="57"/>
                  <a:pt x="586" y="55"/>
                  <a:pt x="582" y="55"/>
                </a:cubicBezTo>
                <a:cubicBezTo>
                  <a:pt x="585" y="55"/>
                  <a:pt x="587" y="55"/>
                  <a:pt x="590" y="54"/>
                </a:cubicBezTo>
                <a:cubicBezTo>
                  <a:pt x="589" y="54"/>
                  <a:pt x="588" y="55"/>
                  <a:pt x="586" y="54"/>
                </a:cubicBezTo>
                <a:cubicBezTo>
                  <a:pt x="587" y="54"/>
                  <a:pt x="589" y="54"/>
                  <a:pt x="588" y="53"/>
                </a:cubicBezTo>
                <a:cubicBezTo>
                  <a:pt x="593" y="54"/>
                  <a:pt x="592" y="53"/>
                  <a:pt x="595" y="53"/>
                </a:cubicBezTo>
                <a:cubicBezTo>
                  <a:pt x="595" y="52"/>
                  <a:pt x="596" y="52"/>
                  <a:pt x="596" y="52"/>
                </a:cubicBezTo>
                <a:cubicBezTo>
                  <a:pt x="599" y="53"/>
                  <a:pt x="598" y="51"/>
                  <a:pt x="598" y="51"/>
                </a:cubicBezTo>
                <a:cubicBezTo>
                  <a:pt x="600" y="50"/>
                  <a:pt x="604" y="49"/>
                  <a:pt x="609" y="47"/>
                </a:cubicBezTo>
                <a:cubicBezTo>
                  <a:pt x="609" y="47"/>
                  <a:pt x="608" y="47"/>
                  <a:pt x="607" y="47"/>
                </a:cubicBezTo>
                <a:cubicBezTo>
                  <a:pt x="611" y="46"/>
                  <a:pt x="612" y="45"/>
                  <a:pt x="615" y="45"/>
                </a:cubicBezTo>
                <a:cubicBezTo>
                  <a:pt x="615" y="45"/>
                  <a:pt x="612" y="45"/>
                  <a:pt x="611" y="45"/>
                </a:cubicBezTo>
                <a:cubicBezTo>
                  <a:pt x="614" y="43"/>
                  <a:pt x="600" y="44"/>
                  <a:pt x="602" y="42"/>
                </a:cubicBezTo>
                <a:cubicBezTo>
                  <a:pt x="600" y="43"/>
                  <a:pt x="599" y="43"/>
                  <a:pt x="598" y="42"/>
                </a:cubicBezTo>
                <a:cubicBezTo>
                  <a:pt x="597" y="42"/>
                  <a:pt x="598" y="42"/>
                  <a:pt x="598" y="43"/>
                </a:cubicBezTo>
                <a:cubicBezTo>
                  <a:pt x="596" y="43"/>
                  <a:pt x="595" y="42"/>
                  <a:pt x="597" y="42"/>
                </a:cubicBezTo>
                <a:cubicBezTo>
                  <a:pt x="597" y="41"/>
                  <a:pt x="594" y="42"/>
                  <a:pt x="593" y="41"/>
                </a:cubicBezTo>
                <a:cubicBezTo>
                  <a:pt x="592" y="42"/>
                  <a:pt x="595" y="42"/>
                  <a:pt x="593" y="42"/>
                </a:cubicBezTo>
                <a:cubicBezTo>
                  <a:pt x="594" y="42"/>
                  <a:pt x="594" y="42"/>
                  <a:pt x="595" y="42"/>
                </a:cubicBezTo>
                <a:cubicBezTo>
                  <a:pt x="595" y="43"/>
                  <a:pt x="596" y="43"/>
                  <a:pt x="595" y="43"/>
                </a:cubicBezTo>
                <a:cubicBezTo>
                  <a:pt x="591" y="43"/>
                  <a:pt x="589" y="43"/>
                  <a:pt x="585" y="43"/>
                </a:cubicBezTo>
                <a:cubicBezTo>
                  <a:pt x="587" y="43"/>
                  <a:pt x="587" y="43"/>
                  <a:pt x="585" y="42"/>
                </a:cubicBezTo>
                <a:cubicBezTo>
                  <a:pt x="583" y="42"/>
                  <a:pt x="583" y="43"/>
                  <a:pt x="582" y="43"/>
                </a:cubicBezTo>
                <a:cubicBezTo>
                  <a:pt x="582" y="43"/>
                  <a:pt x="582" y="43"/>
                  <a:pt x="582" y="43"/>
                </a:cubicBezTo>
                <a:cubicBezTo>
                  <a:pt x="584" y="43"/>
                  <a:pt x="582" y="43"/>
                  <a:pt x="584" y="43"/>
                </a:cubicBezTo>
                <a:cubicBezTo>
                  <a:pt x="578" y="43"/>
                  <a:pt x="576" y="45"/>
                  <a:pt x="572" y="46"/>
                </a:cubicBezTo>
                <a:cubicBezTo>
                  <a:pt x="572" y="47"/>
                  <a:pt x="573" y="46"/>
                  <a:pt x="575" y="46"/>
                </a:cubicBezTo>
                <a:cubicBezTo>
                  <a:pt x="582" y="47"/>
                  <a:pt x="578" y="47"/>
                  <a:pt x="572" y="47"/>
                </a:cubicBezTo>
                <a:cubicBezTo>
                  <a:pt x="572" y="47"/>
                  <a:pt x="572" y="47"/>
                  <a:pt x="572" y="47"/>
                </a:cubicBezTo>
                <a:cubicBezTo>
                  <a:pt x="575" y="47"/>
                  <a:pt x="578" y="47"/>
                  <a:pt x="581" y="48"/>
                </a:cubicBezTo>
                <a:cubicBezTo>
                  <a:pt x="582" y="47"/>
                  <a:pt x="579" y="47"/>
                  <a:pt x="580" y="47"/>
                </a:cubicBezTo>
                <a:cubicBezTo>
                  <a:pt x="581" y="47"/>
                  <a:pt x="583" y="47"/>
                  <a:pt x="584" y="47"/>
                </a:cubicBezTo>
                <a:cubicBezTo>
                  <a:pt x="587" y="47"/>
                  <a:pt x="583" y="47"/>
                  <a:pt x="584" y="48"/>
                </a:cubicBezTo>
                <a:cubicBezTo>
                  <a:pt x="586" y="48"/>
                  <a:pt x="585" y="47"/>
                  <a:pt x="588" y="47"/>
                </a:cubicBezTo>
                <a:cubicBezTo>
                  <a:pt x="588" y="47"/>
                  <a:pt x="586" y="47"/>
                  <a:pt x="587" y="48"/>
                </a:cubicBezTo>
                <a:cubicBezTo>
                  <a:pt x="589" y="47"/>
                  <a:pt x="595" y="48"/>
                  <a:pt x="595" y="47"/>
                </a:cubicBezTo>
                <a:cubicBezTo>
                  <a:pt x="596" y="47"/>
                  <a:pt x="595" y="47"/>
                  <a:pt x="596" y="47"/>
                </a:cubicBezTo>
                <a:cubicBezTo>
                  <a:pt x="596" y="47"/>
                  <a:pt x="597" y="47"/>
                  <a:pt x="598" y="47"/>
                </a:cubicBezTo>
                <a:cubicBezTo>
                  <a:pt x="597" y="47"/>
                  <a:pt x="596" y="47"/>
                  <a:pt x="597" y="47"/>
                </a:cubicBezTo>
                <a:cubicBezTo>
                  <a:pt x="597" y="47"/>
                  <a:pt x="598" y="47"/>
                  <a:pt x="599" y="47"/>
                </a:cubicBezTo>
                <a:cubicBezTo>
                  <a:pt x="600" y="47"/>
                  <a:pt x="600" y="48"/>
                  <a:pt x="602" y="48"/>
                </a:cubicBezTo>
                <a:cubicBezTo>
                  <a:pt x="602" y="48"/>
                  <a:pt x="600" y="48"/>
                  <a:pt x="600" y="49"/>
                </a:cubicBezTo>
                <a:cubicBezTo>
                  <a:pt x="594" y="48"/>
                  <a:pt x="592" y="49"/>
                  <a:pt x="593" y="48"/>
                </a:cubicBezTo>
                <a:cubicBezTo>
                  <a:pt x="591" y="48"/>
                  <a:pt x="589" y="49"/>
                  <a:pt x="586" y="49"/>
                </a:cubicBezTo>
                <a:cubicBezTo>
                  <a:pt x="585" y="49"/>
                  <a:pt x="586" y="49"/>
                  <a:pt x="586" y="49"/>
                </a:cubicBezTo>
                <a:cubicBezTo>
                  <a:pt x="585" y="49"/>
                  <a:pt x="584" y="49"/>
                  <a:pt x="584" y="49"/>
                </a:cubicBezTo>
                <a:cubicBezTo>
                  <a:pt x="583" y="49"/>
                  <a:pt x="583" y="49"/>
                  <a:pt x="580" y="49"/>
                </a:cubicBezTo>
                <a:cubicBezTo>
                  <a:pt x="581" y="50"/>
                  <a:pt x="581" y="49"/>
                  <a:pt x="579" y="50"/>
                </a:cubicBezTo>
                <a:cubicBezTo>
                  <a:pt x="577" y="50"/>
                  <a:pt x="578" y="50"/>
                  <a:pt x="576" y="50"/>
                </a:cubicBezTo>
                <a:cubicBezTo>
                  <a:pt x="574" y="50"/>
                  <a:pt x="578" y="51"/>
                  <a:pt x="575" y="50"/>
                </a:cubicBezTo>
                <a:cubicBezTo>
                  <a:pt x="577" y="51"/>
                  <a:pt x="578" y="50"/>
                  <a:pt x="580" y="50"/>
                </a:cubicBezTo>
                <a:cubicBezTo>
                  <a:pt x="576" y="51"/>
                  <a:pt x="571" y="51"/>
                  <a:pt x="567" y="51"/>
                </a:cubicBezTo>
                <a:cubicBezTo>
                  <a:pt x="563" y="53"/>
                  <a:pt x="568" y="52"/>
                  <a:pt x="570" y="53"/>
                </a:cubicBezTo>
                <a:cubicBezTo>
                  <a:pt x="572" y="53"/>
                  <a:pt x="573" y="52"/>
                  <a:pt x="572" y="52"/>
                </a:cubicBezTo>
                <a:cubicBezTo>
                  <a:pt x="572" y="52"/>
                  <a:pt x="578" y="53"/>
                  <a:pt x="578" y="53"/>
                </a:cubicBezTo>
                <a:cubicBezTo>
                  <a:pt x="580" y="53"/>
                  <a:pt x="579" y="53"/>
                  <a:pt x="579" y="54"/>
                </a:cubicBezTo>
                <a:cubicBezTo>
                  <a:pt x="576" y="54"/>
                  <a:pt x="574" y="54"/>
                  <a:pt x="569" y="54"/>
                </a:cubicBezTo>
                <a:cubicBezTo>
                  <a:pt x="569" y="54"/>
                  <a:pt x="571" y="54"/>
                  <a:pt x="570" y="54"/>
                </a:cubicBezTo>
                <a:cubicBezTo>
                  <a:pt x="569" y="53"/>
                  <a:pt x="568" y="53"/>
                  <a:pt x="568" y="54"/>
                </a:cubicBezTo>
                <a:cubicBezTo>
                  <a:pt x="565" y="53"/>
                  <a:pt x="562" y="54"/>
                  <a:pt x="558" y="54"/>
                </a:cubicBezTo>
                <a:cubicBezTo>
                  <a:pt x="559" y="55"/>
                  <a:pt x="559" y="55"/>
                  <a:pt x="557" y="55"/>
                </a:cubicBezTo>
                <a:cubicBezTo>
                  <a:pt x="557" y="55"/>
                  <a:pt x="559" y="55"/>
                  <a:pt x="560" y="55"/>
                </a:cubicBezTo>
                <a:cubicBezTo>
                  <a:pt x="558" y="55"/>
                  <a:pt x="562" y="55"/>
                  <a:pt x="563" y="56"/>
                </a:cubicBezTo>
                <a:cubicBezTo>
                  <a:pt x="562" y="56"/>
                  <a:pt x="560" y="56"/>
                  <a:pt x="560" y="56"/>
                </a:cubicBezTo>
                <a:cubicBezTo>
                  <a:pt x="560" y="56"/>
                  <a:pt x="560" y="56"/>
                  <a:pt x="561" y="56"/>
                </a:cubicBezTo>
                <a:cubicBezTo>
                  <a:pt x="555" y="58"/>
                  <a:pt x="551" y="56"/>
                  <a:pt x="549" y="57"/>
                </a:cubicBezTo>
                <a:cubicBezTo>
                  <a:pt x="548" y="57"/>
                  <a:pt x="550" y="56"/>
                  <a:pt x="550" y="56"/>
                </a:cubicBezTo>
                <a:cubicBezTo>
                  <a:pt x="552" y="56"/>
                  <a:pt x="553" y="56"/>
                  <a:pt x="556" y="56"/>
                </a:cubicBezTo>
                <a:cubicBezTo>
                  <a:pt x="557" y="55"/>
                  <a:pt x="552" y="56"/>
                  <a:pt x="553" y="55"/>
                </a:cubicBezTo>
                <a:cubicBezTo>
                  <a:pt x="554" y="55"/>
                  <a:pt x="554" y="55"/>
                  <a:pt x="555" y="55"/>
                </a:cubicBezTo>
                <a:cubicBezTo>
                  <a:pt x="555" y="55"/>
                  <a:pt x="554" y="54"/>
                  <a:pt x="552" y="54"/>
                </a:cubicBezTo>
                <a:cubicBezTo>
                  <a:pt x="551" y="54"/>
                  <a:pt x="552" y="54"/>
                  <a:pt x="553" y="54"/>
                </a:cubicBezTo>
                <a:cubicBezTo>
                  <a:pt x="549" y="54"/>
                  <a:pt x="542" y="56"/>
                  <a:pt x="548" y="56"/>
                </a:cubicBezTo>
                <a:cubicBezTo>
                  <a:pt x="548" y="57"/>
                  <a:pt x="547" y="57"/>
                  <a:pt x="545" y="57"/>
                </a:cubicBezTo>
                <a:cubicBezTo>
                  <a:pt x="544" y="56"/>
                  <a:pt x="544" y="56"/>
                  <a:pt x="545" y="56"/>
                </a:cubicBezTo>
                <a:cubicBezTo>
                  <a:pt x="544" y="56"/>
                  <a:pt x="543" y="56"/>
                  <a:pt x="541" y="56"/>
                </a:cubicBezTo>
                <a:cubicBezTo>
                  <a:pt x="537" y="57"/>
                  <a:pt x="527" y="57"/>
                  <a:pt x="520" y="58"/>
                </a:cubicBezTo>
                <a:cubicBezTo>
                  <a:pt x="523" y="57"/>
                  <a:pt x="521" y="57"/>
                  <a:pt x="522" y="56"/>
                </a:cubicBezTo>
                <a:cubicBezTo>
                  <a:pt x="521" y="56"/>
                  <a:pt x="519" y="57"/>
                  <a:pt x="521" y="56"/>
                </a:cubicBezTo>
                <a:cubicBezTo>
                  <a:pt x="519" y="56"/>
                  <a:pt x="520" y="56"/>
                  <a:pt x="519" y="56"/>
                </a:cubicBezTo>
                <a:cubicBezTo>
                  <a:pt x="518" y="56"/>
                  <a:pt x="516" y="56"/>
                  <a:pt x="515" y="56"/>
                </a:cubicBezTo>
                <a:cubicBezTo>
                  <a:pt x="511" y="58"/>
                  <a:pt x="502" y="57"/>
                  <a:pt x="500" y="59"/>
                </a:cubicBezTo>
                <a:cubicBezTo>
                  <a:pt x="499" y="59"/>
                  <a:pt x="499" y="60"/>
                  <a:pt x="496" y="59"/>
                </a:cubicBezTo>
                <a:cubicBezTo>
                  <a:pt x="498" y="60"/>
                  <a:pt x="494" y="61"/>
                  <a:pt x="489" y="62"/>
                </a:cubicBezTo>
                <a:cubicBezTo>
                  <a:pt x="490" y="62"/>
                  <a:pt x="489" y="62"/>
                  <a:pt x="489" y="61"/>
                </a:cubicBezTo>
                <a:cubicBezTo>
                  <a:pt x="490" y="61"/>
                  <a:pt x="490" y="61"/>
                  <a:pt x="491" y="61"/>
                </a:cubicBezTo>
                <a:cubicBezTo>
                  <a:pt x="490" y="60"/>
                  <a:pt x="497" y="59"/>
                  <a:pt x="493" y="58"/>
                </a:cubicBezTo>
                <a:cubicBezTo>
                  <a:pt x="491" y="58"/>
                  <a:pt x="488" y="58"/>
                  <a:pt x="485" y="58"/>
                </a:cubicBezTo>
                <a:cubicBezTo>
                  <a:pt x="488" y="58"/>
                  <a:pt x="495" y="59"/>
                  <a:pt x="494" y="57"/>
                </a:cubicBezTo>
                <a:cubicBezTo>
                  <a:pt x="491" y="56"/>
                  <a:pt x="481" y="57"/>
                  <a:pt x="480" y="58"/>
                </a:cubicBezTo>
                <a:cubicBezTo>
                  <a:pt x="479" y="58"/>
                  <a:pt x="480" y="57"/>
                  <a:pt x="480" y="57"/>
                </a:cubicBezTo>
                <a:cubicBezTo>
                  <a:pt x="479" y="57"/>
                  <a:pt x="478" y="57"/>
                  <a:pt x="478" y="57"/>
                </a:cubicBezTo>
                <a:cubicBezTo>
                  <a:pt x="478" y="57"/>
                  <a:pt x="475" y="57"/>
                  <a:pt x="474" y="57"/>
                </a:cubicBezTo>
                <a:cubicBezTo>
                  <a:pt x="473" y="57"/>
                  <a:pt x="473" y="57"/>
                  <a:pt x="472" y="58"/>
                </a:cubicBezTo>
                <a:cubicBezTo>
                  <a:pt x="474" y="58"/>
                  <a:pt x="478" y="58"/>
                  <a:pt x="482" y="58"/>
                </a:cubicBezTo>
                <a:cubicBezTo>
                  <a:pt x="481" y="59"/>
                  <a:pt x="472" y="58"/>
                  <a:pt x="470" y="58"/>
                </a:cubicBezTo>
                <a:cubicBezTo>
                  <a:pt x="461" y="58"/>
                  <a:pt x="453" y="59"/>
                  <a:pt x="443" y="58"/>
                </a:cubicBezTo>
                <a:cubicBezTo>
                  <a:pt x="444" y="59"/>
                  <a:pt x="446" y="59"/>
                  <a:pt x="446" y="59"/>
                </a:cubicBezTo>
                <a:cubicBezTo>
                  <a:pt x="453" y="59"/>
                  <a:pt x="443" y="59"/>
                  <a:pt x="446" y="60"/>
                </a:cubicBezTo>
                <a:cubicBezTo>
                  <a:pt x="439" y="60"/>
                  <a:pt x="436" y="59"/>
                  <a:pt x="429" y="59"/>
                </a:cubicBezTo>
                <a:cubicBezTo>
                  <a:pt x="429" y="59"/>
                  <a:pt x="430" y="59"/>
                  <a:pt x="430" y="59"/>
                </a:cubicBezTo>
                <a:cubicBezTo>
                  <a:pt x="423" y="60"/>
                  <a:pt x="415" y="59"/>
                  <a:pt x="407" y="59"/>
                </a:cubicBezTo>
                <a:cubicBezTo>
                  <a:pt x="409" y="59"/>
                  <a:pt x="411" y="60"/>
                  <a:pt x="413" y="60"/>
                </a:cubicBezTo>
                <a:cubicBezTo>
                  <a:pt x="418" y="60"/>
                  <a:pt x="423" y="59"/>
                  <a:pt x="414" y="60"/>
                </a:cubicBezTo>
                <a:cubicBezTo>
                  <a:pt x="412" y="60"/>
                  <a:pt x="410" y="61"/>
                  <a:pt x="406" y="60"/>
                </a:cubicBezTo>
                <a:cubicBezTo>
                  <a:pt x="405" y="60"/>
                  <a:pt x="405" y="61"/>
                  <a:pt x="404" y="61"/>
                </a:cubicBezTo>
                <a:cubicBezTo>
                  <a:pt x="402" y="60"/>
                  <a:pt x="399" y="60"/>
                  <a:pt x="397" y="61"/>
                </a:cubicBezTo>
                <a:cubicBezTo>
                  <a:pt x="397" y="60"/>
                  <a:pt x="393" y="60"/>
                  <a:pt x="390" y="60"/>
                </a:cubicBezTo>
                <a:cubicBezTo>
                  <a:pt x="389" y="60"/>
                  <a:pt x="391" y="60"/>
                  <a:pt x="390" y="60"/>
                </a:cubicBezTo>
                <a:cubicBezTo>
                  <a:pt x="392" y="59"/>
                  <a:pt x="394" y="59"/>
                  <a:pt x="397" y="60"/>
                </a:cubicBezTo>
                <a:cubicBezTo>
                  <a:pt x="397" y="59"/>
                  <a:pt x="396" y="59"/>
                  <a:pt x="395" y="59"/>
                </a:cubicBezTo>
                <a:cubicBezTo>
                  <a:pt x="400" y="58"/>
                  <a:pt x="406" y="59"/>
                  <a:pt x="413" y="59"/>
                </a:cubicBezTo>
                <a:cubicBezTo>
                  <a:pt x="415" y="59"/>
                  <a:pt x="413" y="58"/>
                  <a:pt x="415" y="58"/>
                </a:cubicBezTo>
                <a:cubicBezTo>
                  <a:pt x="411" y="58"/>
                  <a:pt x="408" y="59"/>
                  <a:pt x="402" y="59"/>
                </a:cubicBezTo>
                <a:cubicBezTo>
                  <a:pt x="401" y="58"/>
                  <a:pt x="407" y="58"/>
                  <a:pt x="408" y="58"/>
                </a:cubicBezTo>
                <a:cubicBezTo>
                  <a:pt x="411" y="58"/>
                  <a:pt x="415" y="57"/>
                  <a:pt x="421" y="57"/>
                </a:cubicBezTo>
                <a:cubicBezTo>
                  <a:pt x="421" y="58"/>
                  <a:pt x="420" y="58"/>
                  <a:pt x="419" y="58"/>
                </a:cubicBezTo>
                <a:cubicBezTo>
                  <a:pt x="426" y="58"/>
                  <a:pt x="429" y="58"/>
                  <a:pt x="433" y="57"/>
                </a:cubicBezTo>
                <a:cubicBezTo>
                  <a:pt x="434" y="57"/>
                  <a:pt x="432" y="57"/>
                  <a:pt x="431" y="56"/>
                </a:cubicBezTo>
                <a:cubicBezTo>
                  <a:pt x="436" y="57"/>
                  <a:pt x="442" y="56"/>
                  <a:pt x="448" y="57"/>
                </a:cubicBezTo>
                <a:cubicBezTo>
                  <a:pt x="451" y="56"/>
                  <a:pt x="454" y="56"/>
                  <a:pt x="457" y="55"/>
                </a:cubicBezTo>
                <a:cubicBezTo>
                  <a:pt x="452" y="55"/>
                  <a:pt x="451" y="56"/>
                  <a:pt x="446" y="56"/>
                </a:cubicBezTo>
                <a:cubicBezTo>
                  <a:pt x="445" y="56"/>
                  <a:pt x="445" y="56"/>
                  <a:pt x="446" y="56"/>
                </a:cubicBezTo>
                <a:cubicBezTo>
                  <a:pt x="438" y="55"/>
                  <a:pt x="430" y="56"/>
                  <a:pt x="420" y="55"/>
                </a:cubicBezTo>
                <a:cubicBezTo>
                  <a:pt x="416" y="56"/>
                  <a:pt x="419" y="57"/>
                  <a:pt x="423" y="57"/>
                </a:cubicBezTo>
                <a:cubicBezTo>
                  <a:pt x="422" y="57"/>
                  <a:pt x="414" y="56"/>
                  <a:pt x="413" y="57"/>
                </a:cubicBezTo>
                <a:cubicBezTo>
                  <a:pt x="411" y="57"/>
                  <a:pt x="414" y="57"/>
                  <a:pt x="413" y="56"/>
                </a:cubicBezTo>
                <a:cubicBezTo>
                  <a:pt x="411" y="57"/>
                  <a:pt x="407" y="57"/>
                  <a:pt x="403" y="57"/>
                </a:cubicBezTo>
                <a:cubicBezTo>
                  <a:pt x="406" y="57"/>
                  <a:pt x="398" y="57"/>
                  <a:pt x="395" y="57"/>
                </a:cubicBezTo>
                <a:cubicBezTo>
                  <a:pt x="396" y="57"/>
                  <a:pt x="393" y="56"/>
                  <a:pt x="396" y="56"/>
                </a:cubicBezTo>
                <a:cubicBezTo>
                  <a:pt x="396" y="56"/>
                  <a:pt x="394" y="56"/>
                  <a:pt x="393" y="56"/>
                </a:cubicBezTo>
                <a:cubicBezTo>
                  <a:pt x="392" y="56"/>
                  <a:pt x="391" y="56"/>
                  <a:pt x="390" y="56"/>
                </a:cubicBezTo>
                <a:cubicBezTo>
                  <a:pt x="392" y="56"/>
                  <a:pt x="388" y="57"/>
                  <a:pt x="392" y="57"/>
                </a:cubicBezTo>
                <a:cubicBezTo>
                  <a:pt x="392" y="57"/>
                  <a:pt x="390" y="57"/>
                  <a:pt x="388" y="57"/>
                </a:cubicBezTo>
                <a:cubicBezTo>
                  <a:pt x="388" y="57"/>
                  <a:pt x="389" y="57"/>
                  <a:pt x="389" y="57"/>
                </a:cubicBezTo>
                <a:cubicBezTo>
                  <a:pt x="383" y="57"/>
                  <a:pt x="379" y="57"/>
                  <a:pt x="374" y="57"/>
                </a:cubicBezTo>
                <a:cubicBezTo>
                  <a:pt x="372" y="57"/>
                  <a:pt x="368" y="57"/>
                  <a:pt x="366" y="57"/>
                </a:cubicBezTo>
                <a:cubicBezTo>
                  <a:pt x="366" y="56"/>
                  <a:pt x="368" y="56"/>
                  <a:pt x="369" y="56"/>
                </a:cubicBezTo>
                <a:cubicBezTo>
                  <a:pt x="367" y="56"/>
                  <a:pt x="363" y="56"/>
                  <a:pt x="360" y="55"/>
                </a:cubicBezTo>
                <a:cubicBezTo>
                  <a:pt x="359" y="55"/>
                  <a:pt x="359" y="56"/>
                  <a:pt x="358" y="56"/>
                </a:cubicBezTo>
                <a:cubicBezTo>
                  <a:pt x="359" y="56"/>
                  <a:pt x="363" y="56"/>
                  <a:pt x="364" y="56"/>
                </a:cubicBezTo>
                <a:cubicBezTo>
                  <a:pt x="363" y="57"/>
                  <a:pt x="359" y="56"/>
                  <a:pt x="361" y="57"/>
                </a:cubicBezTo>
                <a:cubicBezTo>
                  <a:pt x="357" y="57"/>
                  <a:pt x="356" y="57"/>
                  <a:pt x="352" y="57"/>
                </a:cubicBezTo>
                <a:cubicBezTo>
                  <a:pt x="352" y="57"/>
                  <a:pt x="351" y="57"/>
                  <a:pt x="351" y="56"/>
                </a:cubicBezTo>
                <a:cubicBezTo>
                  <a:pt x="349" y="57"/>
                  <a:pt x="348" y="56"/>
                  <a:pt x="347" y="57"/>
                </a:cubicBezTo>
                <a:cubicBezTo>
                  <a:pt x="347" y="56"/>
                  <a:pt x="355" y="56"/>
                  <a:pt x="356" y="55"/>
                </a:cubicBezTo>
                <a:cubicBezTo>
                  <a:pt x="357" y="54"/>
                  <a:pt x="353" y="54"/>
                  <a:pt x="356" y="54"/>
                </a:cubicBezTo>
                <a:cubicBezTo>
                  <a:pt x="355" y="54"/>
                  <a:pt x="350" y="55"/>
                  <a:pt x="350" y="54"/>
                </a:cubicBezTo>
                <a:cubicBezTo>
                  <a:pt x="347" y="54"/>
                  <a:pt x="347" y="54"/>
                  <a:pt x="345" y="54"/>
                </a:cubicBezTo>
                <a:cubicBezTo>
                  <a:pt x="347" y="54"/>
                  <a:pt x="350" y="55"/>
                  <a:pt x="348" y="55"/>
                </a:cubicBezTo>
                <a:cubicBezTo>
                  <a:pt x="347" y="55"/>
                  <a:pt x="345" y="55"/>
                  <a:pt x="343" y="55"/>
                </a:cubicBezTo>
                <a:cubicBezTo>
                  <a:pt x="343" y="55"/>
                  <a:pt x="344" y="55"/>
                  <a:pt x="341" y="55"/>
                </a:cubicBezTo>
                <a:cubicBezTo>
                  <a:pt x="340" y="55"/>
                  <a:pt x="343" y="55"/>
                  <a:pt x="342" y="56"/>
                </a:cubicBezTo>
                <a:cubicBezTo>
                  <a:pt x="342" y="55"/>
                  <a:pt x="338" y="55"/>
                  <a:pt x="340" y="56"/>
                </a:cubicBezTo>
                <a:cubicBezTo>
                  <a:pt x="339" y="56"/>
                  <a:pt x="334" y="55"/>
                  <a:pt x="334" y="56"/>
                </a:cubicBezTo>
                <a:cubicBezTo>
                  <a:pt x="334" y="56"/>
                  <a:pt x="334" y="56"/>
                  <a:pt x="334" y="56"/>
                </a:cubicBezTo>
                <a:cubicBezTo>
                  <a:pt x="334" y="56"/>
                  <a:pt x="333" y="56"/>
                  <a:pt x="333" y="56"/>
                </a:cubicBezTo>
                <a:cubicBezTo>
                  <a:pt x="334" y="55"/>
                  <a:pt x="336" y="55"/>
                  <a:pt x="338" y="55"/>
                </a:cubicBezTo>
                <a:cubicBezTo>
                  <a:pt x="335" y="55"/>
                  <a:pt x="340" y="55"/>
                  <a:pt x="343" y="54"/>
                </a:cubicBezTo>
                <a:cubicBezTo>
                  <a:pt x="342" y="54"/>
                  <a:pt x="341" y="54"/>
                  <a:pt x="343" y="54"/>
                </a:cubicBezTo>
                <a:cubicBezTo>
                  <a:pt x="341" y="53"/>
                  <a:pt x="338" y="53"/>
                  <a:pt x="338" y="54"/>
                </a:cubicBezTo>
                <a:cubicBezTo>
                  <a:pt x="335" y="54"/>
                  <a:pt x="336" y="53"/>
                  <a:pt x="334" y="53"/>
                </a:cubicBezTo>
                <a:cubicBezTo>
                  <a:pt x="334" y="53"/>
                  <a:pt x="334" y="53"/>
                  <a:pt x="336" y="53"/>
                </a:cubicBezTo>
                <a:cubicBezTo>
                  <a:pt x="334" y="52"/>
                  <a:pt x="330" y="53"/>
                  <a:pt x="328" y="53"/>
                </a:cubicBezTo>
                <a:cubicBezTo>
                  <a:pt x="327" y="53"/>
                  <a:pt x="327" y="53"/>
                  <a:pt x="325" y="53"/>
                </a:cubicBezTo>
                <a:cubicBezTo>
                  <a:pt x="326" y="52"/>
                  <a:pt x="328" y="53"/>
                  <a:pt x="329" y="53"/>
                </a:cubicBezTo>
                <a:cubicBezTo>
                  <a:pt x="330" y="52"/>
                  <a:pt x="327" y="52"/>
                  <a:pt x="329" y="52"/>
                </a:cubicBezTo>
                <a:cubicBezTo>
                  <a:pt x="327" y="52"/>
                  <a:pt x="326" y="51"/>
                  <a:pt x="325" y="51"/>
                </a:cubicBezTo>
                <a:cubicBezTo>
                  <a:pt x="324" y="51"/>
                  <a:pt x="326" y="51"/>
                  <a:pt x="325" y="52"/>
                </a:cubicBezTo>
                <a:cubicBezTo>
                  <a:pt x="323" y="51"/>
                  <a:pt x="323" y="51"/>
                  <a:pt x="322" y="52"/>
                </a:cubicBezTo>
                <a:cubicBezTo>
                  <a:pt x="319" y="52"/>
                  <a:pt x="320" y="52"/>
                  <a:pt x="321" y="51"/>
                </a:cubicBezTo>
                <a:cubicBezTo>
                  <a:pt x="317" y="52"/>
                  <a:pt x="317" y="52"/>
                  <a:pt x="314" y="52"/>
                </a:cubicBezTo>
                <a:cubicBezTo>
                  <a:pt x="315" y="53"/>
                  <a:pt x="316" y="52"/>
                  <a:pt x="315" y="53"/>
                </a:cubicBezTo>
                <a:cubicBezTo>
                  <a:pt x="318" y="53"/>
                  <a:pt x="315" y="52"/>
                  <a:pt x="318" y="52"/>
                </a:cubicBezTo>
                <a:cubicBezTo>
                  <a:pt x="317" y="53"/>
                  <a:pt x="317" y="53"/>
                  <a:pt x="317" y="53"/>
                </a:cubicBezTo>
                <a:cubicBezTo>
                  <a:pt x="319" y="53"/>
                  <a:pt x="318" y="52"/>
                  <a:pt x="319" y="52"/>
                </a:cubicBezTo>
                <a:cubicBezTo>
                  <a:pt x="320" y="52"/>
                  <a:pt x="320" y="53"/>
                  <a:pt x="321" y="53"/>
                </a:cubicBezTo>
                <a:cubicBezTo>
                  <a:pt x="320" y="53"/>
                  <a:pt x="317" y="53"/>
                  <a:pt x="316" y="53"/>
                </a:cubicBezTo>
                <a:cubicBezTo>
                  <a:pt x="317" y="53"/>
                  <a:pt x="316" y="54"/>
                  <a:pt x="317" y="54"/>
                </a:cubicBezTo>
                <a:cubicBezTo>
                  <a:pt x="317" y="54"/>
                  <a:pt x="315" y="54"/>
                  <a:pt x="314" y="54"/>
                </a:cubicBezTo>
                <a:cubicBezTo>
                  <a:pt x="312" y="53"/>
                  <a:pt x="317" y="53"/>
                  <a:pt x="313" y="52"/>
                </a:cubicBezTo>
                <a:cubicBezTo>
                  <a:pt x="311" y="52"/>
                  <a:pt x="311" y="52"/>
                  <a:pt x="309" y="52"/>
                </a:cubicBezTo>
                <a:cubicBezTo>
                  <a:pt x="309" y="53"/>
                  <a:pt x="311" y="53"/>
                  <a:pt x="308" y="53"/>
                </a:cubicBezTo>
                <a:cubicBezTo>
                  <a:pt x="309" y="54"/>
                  <a:pt x="309" y="54"/>
                  <a:pt x="309" y="54"/>
                </a:cubicBezTo>
                <a:cubicBezTo>
                  <a:pt x="308" y="54"/>
                  <a:pt x="307" y="54"/>
                  <a:pt x="306" y="53"/>
                </a:cubicBezTo>
                <a:cubicBezTo>
                  <a:pt x="304" y="53"/>
                  <a:pt x="308" y="54"/>
                  <a:pt x="306" y="54"/>
                </a:cubicBezTo>
                <a:cubicBezTo>
                  <a:pt x="303" y="54"/>
                  <a:pt x="305" y="53"/>
                  <a:pt x="305" y="52"/>
                </a:cubicBezTo>
                <a:cubicBezTo>
                  <a:pt x="306" y="52"/>
                  <a:pt x="305" y="53"/>
                  <a:pt x="306" y="53"/>
                </a:cubicBezTo>
                <a:cubicBezTo>
                  <a:pt x="308" y="52"/>
                  <a:pt x="307" y="52"/>
                  <a:pt x="308" y="52"/>
                </a:cubicBezTo>
                <a:cubicBezTo>
                  <a:pt x="307" y="51"/>
                  <a:pt x="306" y="51"/>
                  <a:pt x="305" y="51"/>
                </a:cubicBezTo>
                <a:cubicBezTo>
                  <a:pt x="305" y="51"/>
                  <a:pt x="304" y="50"/>
                  <a:pt x="304" y="51"/>
                </a:cubicBezTo>
                <a:cubicBezTo>
                  <a:pt x="302" y="51"/>
                  <a:pt x="305" y="50"/>
                  <a:pt x="305" y="50"/>
                </a:cubicBezTo>
                <a:cubicBezTo>
                  <a:pt x="305" y="50"/>
                  <a:pt x="304" y="50"/>
                  <a:pt x="305" y="49"/>
                </a:cubicBezTo>
                <a:cubicBezTo>
                  <a:pt x="304" y="49"/>
                  <a:pt x="304" y="49"/>
                  <a:pt x="304" y="49"/>
                </a:cubicBezTo>
                <a:cubicBezTo>
                  <a:pt x="303" y="50"/>
                  <a:pt x="302" y="49"/>
                  <a:pt x="300" y="49"/>
                </a:cubicBezTo>
                <a:cubicBezTo>
                  <a:pt x="298" y="50"/>
                  <a:pt x="294" y="49"/>
                  <a:pt x="293" y="50"/>
                </a:cubicBezTo>
                <a:cubicBezTo>
                  <a:pt x="291" y="50"/>
                  <a:pt x="293" y="49"/>
                  <a:pt x="292" y="49"/>
                </a:cubicBezTo>
                <a:cubicBezTo>
                  <a:pt x="291" y="49"/>
                  <a:pt x="291" y="49"/>
                  <a:pt x="291" y="49"/>
                </a:cubicBezTo>
                <a:cubicBezTo>
                  <a:pt x="291" y="49"/>
                  <a:pt x="291" y="49"/>
                  <a:pt x="291" y="49"/>
                </a:cubicBezTo>
                <a:cubicBezTo>
                  <a:pt x="290" y="49"/>
                  <a:pt x="290" y="49"/>
                  <a:pt x="290" y="49"/>
                </a:cubicBezTo>
                <a:cubicBezTo>
                  <a:pt x="289" y="49"/>
                  <a:pt x="289" y="49"/>
                  <a:pt x="289" y="49"/>
                </a:cubicBezTo>
                <a:cubicBezTo>
                  <a:pt x="284" y="49"/>
                  <a:pt x="282" y="49"/>
                  <a:pt x="279" y="49"/>
                </a:cubicBezTo>
                <a:cubicBezTo>
                  <a:pt x="280" y="50"/>
                  <a:pt x="280" y="52"/>
                  <a:pt x="279" y="53"/>
                </a:cubicBezTo>
                <a:cubicBezTo>
                  <a:pt x="277" y="52"/>
                  <a:pt x="280" y="51"/>
                  <a:pt x="277" y="49"/>
                </a:cubicBezTo>
                <a:cubicBezTo>
                  <a:pt x="276" y="50"/>
                  <a:pt x="271" y="50"/>
                  <a:pt x="271" y="52"/>
                </a:cubicBezTo>
                <a:cubicBezTo>
                  <a:pt x="269" y="51"/>
                  <a:pt x="269" y="52"/>
                  <a:pt x="268" y="53"/>
                </a:cubicBezTo>
                <a:cubicBezTo>
                  <a:pt x="269" y="54"/>
                  <a:pt x="270" y="53"/>
                  <a:pt x="273" y="53"/>
                </a:cubicBezTo>
                <a:cubicBezTo>
                  <a:pt x="273" y="52"/>
                  <a:pt x="271" y="53"/>
                  <a:pt x="269" y="53"/>
                </a:cubicBezTo>
                <a:cubicBezTo>
                  <a:pt x="270" y="52"/>
                  <a:pt x="273" y="53"/>
                  <a:pt x="275" y="53"/>
                </a:cubicBezTo>
                <a:cubicBezTo>
                  <a:pt x="275" y="53"/>
                  <a:pt x="272" y="54"/>
                  <a:pt x="275" y="54"/>
                </a:cubicBezTo>
                <a:cubicBezTo>
                  <a:pt x="276" y="54"/>
                  <a:pt x="275" y="54"/>
                  <a:pt x="277" y="53"/>
                </a:cubicBezTo>
                <a:cubicBezTo>
                  <a:pt x="278" y="54"/>
                  <a:pt x="277" y="54"/>
                  <a:pt x="279" y="53"/>
                </a:cubicBezTo>
                <a:cubicBezTo>
                  <a:pt x="279" y="54"/>
                  <a:pt x="279" y="54"/>
                  <a:pt x="280" y="54"/>
                </a:cubicBezTo>
                <a:cubicBezTo>
                  <a:pt x="277" y="54"/>
                  <a:pt x="278" y="54"/>
                  <a:pt x="277" y="54"/>
                </a:cubicBezTo>
                <a:cubicBezTo>
                  <a:pt x="276" y="54"/>
                  <a:pt x="277" y="54"/>
                  <a:pt x="274" y="54"/>
                </a:cubicBezTo>
                <a:cubicBezTo>
                  <a:pt x="274" y="55"/>
                  <a:pt x="278" y="54"/>
                  <a:pt x="278" y="55"/>
                </a:cubicBezTo>
                <a:cubicBezTo>
                  <a:pt x="278" y="55"/>
                  <a:pt x="274" y="55"/>
                  <a:pt x="275" y="55"/>
                </a:cubicBezTo>
                <a:cubicBezTo>
                  <a:pt x="271" y="55"/>
                  <a:pt x="268" y="55"/>
                  <a:pt x="266" y="55"/>
                </a:cubicBezTo>
                <a:cubicBezTo>
                  <a:pt x="265" y="55"/>
                  <a:pt x="262" y="55"/>
                  <a:pt x="262" y="55"/>
                </a:cubicBezTo>
                <a:cubicBezTo>
                  <a:pt x="260" y="55"/>
                  <a:pt x="262" y="55"/>
                  <a:pt x="263" y="55"/>
                </a:cubicBezTo>
                <a:cubicBezTo>
                  <a:pt x="260" y="55"/>
                  <a:pt x="258" y="56"/>
                  <a:pt x="258" y="57"/>
                </a:cubicBezTo>
                <a:cubicBezTo>
                  <a:pt x="258" y="57"/>
                  <a:pt x="260" y="57"/>
                  <a:pt x="260" y="57"/>
                </a:cubicBezTo>
                <a:cubicBezTo>
                  <a:pt x="260" y="57"/>
                  <a:pt x="256" y="57"/>
                  <a:pt x="258" y="58"/>
                </a:cubicBezTo>
                <a:cubicBezTo>
                  <a:pt x="255" y="58"/>
                  <a:pt x="255" y="57"/>
                  <a:pt x="253" y="57"/>
                </a:cubicBezTo>
                <a:cubicBezTo>
                  <a:pt x="254" y="56"/>
                  <a:pt x="251" y="57"/>
                  <a:pt x="251" y="56"/>
                </a:cubicBezTo>
                <a:cubicBezTo>
                  <a:pt x="250" y="56"/>
                  <a:pt x="247" y="56"/>
                  <a:pt x="246" y="57"/>
                </a:cubicBezTo>
                <a:cubicBezTo>
                  <a:pt x="245" y="56"/>
                  <a:pt x="246" y="56"/>
                  <a:pt x="246" y="55"/>
                </a:cubicBezTo>
                <a:cubicBezTo>
                  <a:pt x="248" y="56"/>
                  <a:pt x="258" y="55"/>
                  <a:pt x="255" y="54"/>
                </a:cubicBezTo>
                <a:cubicBezTo>
                  <a:pt x="251" y="54"/>
                  <a:pt x="249" y="54"/>
                  <a:pt x="247" y="54"/>
                </a:cubicBezTo>
                <a:cubicBezTo>
                  <a:pt x="246" y="54"/>
                  <a:pt x="247" y="54"/>
                  <a:pt x="246" y="53"/>
                </a:cubicBezTo>
                <a:cubicBezTo>
                  <a:pt x="244" y="53"/>
                  <a:pt x="246" y="55"/>
                  <a:pt x="244" y="55"/>
                </a:cubicBezTo>
                <a:cubicBezTo>
                  <a:pt x="243" y="55"/>
                  <a:pt x="245" y="55"/>
                  <a:pt x="244" y="54"/>
                </a:cubicBezTo>
                <a:cubicBezTo>
                  <a:pt x="242" y="54"/>
                  <a:pt x="244" y="55"/>
                  <a:pt x="242" y="55"/>
                </a:cubicBezTo>
                <a:cubicBezTo>
                  <a:pt x="240" y="54"/>
                  <a:pt x="242" y="54"/>
                  <a:pt x="241" y="53"/>
                </a:cubicBezTo>
                <a:cubicBezTo>
                  <a:pt x="245" y="53"/>
                  <a:pt x="245" y="53"/>
                  <a:pt x="248" y="53"/>
                </a:cubicBezTo>
                <a:cubicBezTo>
                  <a:pt x="248" y="53"/>
                  <a:pt x="248" y="53"/>
                  <a:pt x="248" y="54"/>
                </a:cubicBezTo>
                <a:cubicBezTo>
                  <a:pt x="251" y="53"/>
                  <a:pt x="252" y="54"/>
                  <a:pt x="255" y="54"/>
                </a:cubicBezTo>
                <a:cubicBezTo>
                  <a:pt x="257" y="54"/>
                  <a:pt x="253" y="54"/>
                  <a:pt x="253" y="54"/>
                </a:cubicBezTo>
                <a:cubicBezTo>
                  <a:pt x="259" y="54"/>
                  <a:pt x="264" y="53"/>
                  <a:pt x="267" y="52"/>
                </a:cubicBezTo>
                <a:cubicBezTo>
                  <a:pt x="266" y="52"/>
                  <a:pt x="266" y="51"/>
                  <a:pt x="264" y="51"/>
                </a:cubicBezTo>
                <a:cubicBezTo>
                  <a:pt x="264" y="51"/>
                  <a:pt x="265" y="51"/>
                  <a:pt x="264" y="51"/>
                </a:cubicBezTo>
                <a:cubicBezTo>
                  <a:pt x="265" y="51"/>
                  <a:pt x="268" y="50"/>
                  <a:pt x="269" y="50"/>
                </a:cubicBezTo>
                <a:cubicBezTo>
                  <a:pt x="271" y="50"/>
                  <a:pt x="269" y="50"/>
                  <a:pt x="267" y="50"/>
                </a:cubicBezTo>
                <a:cubicBezTo>
                  <a:pt x="267" y="50"/>
                  <a:pt x="269" y="50"/>
                  <a:pt x="268" y="49"/>
                </a:cubicBezTo>
                <a:cubicBezTo>
                  <a:pt x="268" y="49"/>
                  <a:pt x="264" y="48"/>
                  <a:pt x="264" y="49"/>
                </a:cubicBezTo>
                <a:cubicBezTo>
                  <a:pt x="263" y="49"/>
                  <a:pt x="264" y="49"/>
                  <a:pt x="263" y="48"/>
                </a:cubicBezTo>
                <a:cubicBezTo>
                  <a:pt x="259" y="48"/>
                  <a:pt x="255" y="48"/>
                  <a:pt x="250" y="49"/>
                </a:cubicBezTo>
                <a:cubicBezTo>
                  <a:pt x="251" y="49"/>
                  <a:pt x="251" y="48"/>
                  <a:pt x="251" y="48"/>
                </a:cubicBezTo>
                <a:cubicBezTo>
                  <a:pt x="249" y="48"/>
                  <a:pt x="248" y="48"/>
                  <a:pt x="248" y="49"/>
                </a:cubicBezTo>
                <a:cubicBezTo>
                  <a:pt x="247" y="49"/>
                  <a:pt x="245" y="49"/>
                  <a:pt x="245" y="48"/>
                </a:cubicBezTo>
                <a:cubicBezTo>
                  <a:pt x="244" y="49"/>
                  <a:pt x="241" y="49"/>
                  <a:pt x="240" y="49"/>
                </a:cubicBezTo>
                <a:cubicBezTo>
                  <a:pt x="240" y="48"/>
                  <a:pt x="242" y="48"/>
                  <a:pt x="242" y="48"/>
                </a:cubicBezTo>
                <a:cubicBezTo>
                  <a:pt x="238" y="48"/>
                  <a:pt x="234" y="49"/>
                  <a:pt x="233" y="49"/>
                </a:cubicBezTo>
                <a:cubicBezTo>
                  <a:pt x="231" y="49"/>
                  <a:pt x="234" y="49"/>
                  <a:pt x="232" y="49"/>
                </a:cubicBezTo>
                <a:cubicBezTo>
                  <a:pt x="224" y="49"/>
                  <a:pt x="217" y="49"/>
                  <a:pt x="212" y="49"/>
                </a:cubicBezTo>
                <a:cubicBezTo>
                  <a:pt x="211" y="50"/>
                  <a:pt x="213" y="50"/>
                  <a:pt x="212" y="50"/>
                </a:cubicBezTo>
                <a:cubicBezTo>
                  <a:pt x="210" y="50"/>
                  <a:pt x="210" y="50"/>
                  <a:pt x="207" y="50"/>
                </a:cubicBezTo>
                <a:cubicBezTo>
                  <a:pt x="207" y="50"/>
                  <a:pt x="208" y="50"/>
                  <a:pt x="208" y="50"/>
                </a:cubicBezTo>
                <a:cubicBezTo>
                  <a:pt x="201" y="50"/>
                  <a:pt x="186" y="50"/>
                  <a:pt x="176" y="50"/>
                </a:cubicBezTo>
                <a:cubicBezTo>
                  <a:pt x="175" y="50"/>
                  <a:pt x="175" y="50"/>
                  <a:pt x="173" y="50"/>
                </a:cubicBezTo>
                <a:cubicBezTo>
                  <a:pt x="180" y="50"/>
                  <a:pt x="182" y="50"/>
                  <a:pt x="188" y="49"/>
                </a:cubicBezTo>
                <a:cubicBezTo>
                  <a:pt x="188" y="49"/>
                  <a:pt x="187" y="49"/>
                  <a:pt x="187" y="48"/>
                </a:cubicBezTo>
                <a:cubicBezTo>
                  <a:pt x="189" y="48"/>
                  <a:pt x="193" y="49"/>
                  <a:pt x="193" y="48"/>
                </a:cubicBezTo>
                <a:cubicBezTo>
                  <a:pt x="191" y="48"/>
                  <a:pt x="187" y="48"/>
                  <a:pt x="188" y="47"/>
                </a:cubicBezTo>
                <a:cubicBezTo>
                  <a:pt x="187" y="47"/>
                  <a:pt x="187" y="48"/>
                  <a:pt x="184" y="47"/>
                </a:cubicBezTo>
                <a:cubicBezTo>
                  <a:pt x="184" y="47"/>
                  <a:pt x="185" y="47"/>
                  <a:pt x="187" y="47"/>
                </a:cubicBezTo>
                <a:cubicBezTo>
                  <a:pt x="186" y="46"/>
                  <a:pt x="184" y="47"/>
                  <a:pt x="181" y="47"/>
                </a:cubicBezTo>
                <a:cubicBezTo>
                  <a:pt x="181" y="47"/>
                  <a:pt x="180" y="47"/>
                  <a:pt x="179" y="46"/>
                </a:cubicBezTo>
                <a:cubicBezTo>
                  <a:pt x="181" y="46"/>
                  <a:pt x="187" y="46"/>
                  <a:pt x="185" y="47"/>
                </a:cubicBezTo>
                <a:cubicBezTo>
                  <a:pt x="195" y="47"/>
                  <a:pt x="191" y="45"/>
                  <a:pt x="193" y="45"/>
                </a:cubicBezTo>
                <a:cubicBezTo>
                  <a:pt x="197" y="45"/>
                  <a:pt x="198" y="44"/>
                  <a:pt x="201" y="43"/>
                </a:cubicBezTo>
                <a:cubicBezTo>
                  <a:pt x="199" y="43"/>
                  <a:pt x="199" y="43"/>
                  <a:pt x="201" y="43"/>
                </a:cubicBezTo>
                <a:cubicBezTo>
                  <a:pt x="200" y="42"/>
                  <a:pt x="199" y="42"/>
                  <a:pt x="197" y="42"/>
                </a:cubicBezTo>
                <a:cubicBezTo>
                  <a:pt x="195" y="42"/>
                  <a:pt x="196" y="43"/>
                  <a:pt x="193" y="43"/>
                </a:cubicBezTo>
                <a:cubicBezTo>
                  <a:pt x="193" y="43"/>
                  <a:pt x="193" y="42"/>
                  <a:pt x="192" y="42"/>
                </a:cubicBezTo>
                <a:cubicBezTo>
                  <a:pt x="192" y="42"/>
                  <a:pt x="193" y="42"/>
                  <a:pt x="195" y="42"/>
                </a:cubicBezTo>
                <a:cubicBezTo>
                  <a:pt x="194" y="42"/>
                  <a:pt x="193" y="41"/>
                  <a:pt x="192" y="41"/>
                </a:cubicBezTo>
                <a:cubicBezTo>
                  <a:pt x="188" y="41"/>
                  <a:pt x="181" y="41"/>
                  <a:pt x="182" y="42"/>
                </a:cubicBezTo>
                <a:cubicBezTo>
                  <a:pt x="176" y="43"/>
                  <a:pt x="165" y="43"/>
                  <a:pt x="160" y="44"/>
                </a:cubicBezTo>
                <a:cubicBezTo>
                  <a:pt x="147" y="43"/>
                  <a:pt x="134" y="44"/>
                  <a:pt x="123" y="44"/>
                </a:cubicBezTo>
                <a:cubicBezTo>
                  <a:pt x="122" y="45"/>
                  <a:pt x="117" y="45"/>
                  <a:pt x="117" y="46"/>
                </a:cubicBezTo>
                <a:cubicBezTo>
                  <a:pt x="113" y="46"/>
                  <a:pt x="108" y="47"/>
                  <a:pt x="105" y="47"/>
                </a:cubicBezTo>
                <a:cubicBezTo>
                  <a:pt x="104" y="47"/>
                  <a:pt x="102" y="47"/>
                  <a:pt x="100" y="47"/>
                </a:cubicBezTo>
                <a:cubicBezTo>
                  <a:pt x="99" y="47"/>
                  <a:pt x="99" y="47"/>
                  <a:pt x="98" y="47"/>
                </a:cubicBezTo>
                <a:cubicBezTo>
                  <a:pt x="95" y="47"/>
                  <a:pt x="88" y="47"/>
                  <a:pt x="86" y="46"/>
                </a:cubicBezTo>
                <a:cubicBezTo>
                  <a:pt x="85" y="46"/>
                  <a:pt x="84" y="46"/>
                  <a:pt x="82" y="46"/>
                </a:cubicBezTo>
                <a:cubicBezTo>
                  <a:pt x="84" y="46"/>
                  <a:pt x="83" y="46"/>
                  <a:pt x="84" y="45"/>
                </a:cubicBezTo>
                <a:cubicBezTo>
                  <a:pt x="86" y="45"/>
                  <a:pt x="87" y="46"/>
                  <a:pt x="88" y="46"/>
                </a:cubicBezTo>
                <a:cubicBezTo>
                  <a:pt x="86" y="45"/>
                  <a:pt x="84" y="45"/>
                  <a:pt x="84" y="45"/>
                </a:cubicBezTo>
                <a:cubicBezTo>
                  <a:pt x="84" y="45"/>
                  <a:pt x="86" y="45"/>
                  <a:pt x="86" y="45"/>
                </a:cubicBezTo>
                <a:cubicBezTo>
                  <a:pt x="87" y="45"/>
                  <a:pt x="87" y="45"/>
                  <a:pt x="87" y="45"/>
                </a:cubicBezTo>
                <a:cubicBezTo>
                  <a:pt x="87" y="44"/>
                  <a:pt x="83" y="44"/>
                  <a:pt x="83" y="45"/>
                </a:cubicBezTo>
                <a:cubicBezTo>
                  <a:pt x="83" y="44"/>
                  <a:pt x="82" y="45"/>
                  <a:pt x="81" y="44"/>
                </a:cubicBezTo>
                <a:cubicBezTo>
                  <a:pt x="83" y="44"/>
                  <a:pt x="85" y="44"/>
                  <a:pt x="86" y="44"/>
                </a:cubicBezTo>
                <a:cubicBezTo>
                  <a:pt x="88" y="44"/>
                  <a:pt x="93" y="44"/>
                  <a:pt x="92" y="43"/>
                </a:cubicBezTo>
                <a:cubicBezTo>
                  <a:pt x="97" y="43"/>
                  <a:pt x="104" y="43"/>
                  <a:pt x="110" y="43"/>
                </a:cubicBezTo>
                <a:cubicBezTo>
                  <a:pt x="110" y="43"/>
                  <a:pt x="108" y="42"/>
                  <a:pt x="108" y="43"/>
                </a:cubicBezTo>
                <a:cubicBezTo>
                  <a:pt x="108" y="42"/>
                  <a:pt x="116" y="43"/>
                  <a:pt x="121" y="42"/>
                </a:cubicBezTo>
                <a:cubicBezTo>
                  <a:pt x="119" y="42"/>
                  <a:pt x="120" y="42"/>
                  <a:pt x="119" y="41"/>
                </a:cubicBezTo>
                <a:cubicBezTo>
                  <a:pt x="118" y="42"/>
                  <a:pt x="108" y="41"/>
                  <a:pt x="106" y="42"/>
                </a:cubicBezTo>
                <a:cubicBezTo>
                  <a:pt x="105" y="41"/>
                  <a:pt x="103" y="41"/>
                  <a:pt x="100" y="41"/>
                </a:cubicBezTo>
                <a:cubicBezTo>
                  <a:pt x="102" y="41"/>
                  <a:pt x="107" y="41"/>
                  <a:pt x="108" y="41"/>
                </a:cubicBezTo>
                <a:cubicBezTo>
                  <a:pt x="110" y="41"/>
                  <a:pt x="107" y="41"/>
                  <a:pt x="109" y="41"/>
                </a:cubicBezTo>
                <a:cubicBezTo>
                  <a:pt x="107" y="40"/>
                  <a:pt x="105" y="40"/>
                  <a:pt x="103" y="40"/>
                </a:cubicBezTo>
                <a:cubicBezTo>
                  <a:pt x="103" y="40"/>
                  <a:pt x="104" y="40"/>
                  <a:pt x="106" y="40"/>
                </a:cubicBezTo>
                <a:cubicBezTo>
                  <a:pt x="103" y="39"/>
                  <a:pt x="98" y="39"/>
                  <a:pt x="97" y="39"/>
                </a:cubicBezTo>
                <a:cubicBezTo>
                  <a:pt x="95" y="39"/>
                  <a:pt x="98" y="39"/>
                  <a:pt x="95" y="39"/>
                </a:cubicBezTo>
                <a:cubicBezTo>
                  <a:pt x="96" y="38"/>
                  <a:pt x="103" y="39"/>
                  <a:pt x="109" y="39"/>
                </a:cubicBezTo>
                <a:cubicBezTo>
                  <a:pt x="109" y="38"/>
                  <a:pt x="107" y="38"/>
                  <a:pt x="106" y="38"/>
                </a:cubicBezTo>
                <a:cubicBezTo>
                  <a:pt x="106" y="38"/>
                  <a:pt x="108" y="38"/>
                  <a:pt x="110" y="38"/>
                </a:cubicBezTo>
                <a:cubicBezTo>
                  <a:pt x="110" y="38"/>
                  <a:pt x="109" y="38"/>
                  <a:pt x="110" y="39"/>
                </a:cubicBezTo>
                <a:cubicBezTo>
                  <a:pt x="112" y="39"/>
                  <a:pt x="112" y="38"/>
                  <a:pt x="115" y="39"/>
                </a:cubicBezTo>
                <a:cubicBezTo>
                  <a:pt x="114" y="38"/>
                  <a:pt x="113" y="38"/>
                  <a:pt x="113" y="38"/>
                </a:cubicBezTo>
                <a:cubicBezTo>
                  <a:pt x="115" y="39"/>
                  <a:pt x="116" y="39"/>
                  <a:pt x="117" y="40"/>
                </a:cubicBezTo>
                <a:cubicBezTo>
                  <a:pt x="119" y="40"/>
                  <a:pt x="117" y="39"/>
                  <a:pt x="119" y="39"/>
                </a:cubicBezTo>
                <a:cubicBezTo>
                  <a:pt x="122" y="40"/>
                  <a:pt x="131" y="40"/>
                  <a:pt x="134" y="39"/>
                </a:cubicBezTo>
                <a:cubicBezTo>
                  <a:pt x="134" y="39"/>
                  <a:pt x="132" y="40"/>
                  <a:pt x="131" y="39"/>
                </a:cubicBezTo>
                <a:cubicBezTo>
                  <a:pt x="132" y="39"/>
                  <a:pt x="134" y="39"/>
                  <a:pt x="133" y="39"/>
                </a:cubicBezTo>
                <a:cubicBezTo>
                  <a:pt x="138" y="39"/>
                  <a:pt x="133" y="40"/>
                  <a:pt x="138" y="41"/>
                </a:cubicBezTo>
                <a:cubicBezTo>
                  <a:pt x="135" y="41"/>
                  <a:pt x="139" y="41"/>
                  <a:pt x="134" y="41"/>
                </a:cubicBezTo>
                <a:cubicBezTo>
                  <a:pt x="134" y="41"/>
                  <a:pt x="134" y="42"/>
                  <a:pt x="133" y="42"/>
                </a:cubicBezTo>
                <a:cubicBezTo>
                  <a:pt x="135" y="42"/>
                  <a:pt x="139" y="42"/>
                  <a:pt x="139" y="41"/>
                </a:cubicBezTo>
                <a:cubicBezTo>
                  <a:pt x="149" y="41"/>
                  <a:pt x="167" y="40"/>
                  <a:pt x="180" y="40"/>
                </a:cubicBezTo>
                <a:cubicBezTo>
                  <a:pt x="177" y="39"/>
                  <a:pt x="177" y="40"/>
                  <a:pt x="172" y="40"/>
                </a:cubicBezTo>
                <a:cubicBezTo>
                  <a:pt x="173" y="38"/>
                  <a:pt x="172" y="39"/>
                  <a:pt x="174" y="38"/>
                </a:cubicBezTo>
                <a:cubicBezTo>
                  <a:pt x="175" y="38"/>
                  <a:pt x="175" y="38"/>
                  <a:pt x="175" y="38"/>
                </a:cubicBezTo>
                <a:cubicBezTo>
                  <a:pt x="177" y="38"/>
                  <a:pt x="175" y="38"/>
                  <a:pt x="176" y="38"/>
                </a:cubicBezTo>
                <a:cubicBezTo>
                  <a:pt x="177" y="38"/>
                  <a:pt x="178" y="37"/>
                  <a:pt x="181" y="38"/>
                </a:cubicBezTo>
                <a:cubicBezTo>
                  <a:pt x="180" y="38"/>
                  <a:pt x="180" y="38"/>
                  <a:pt x="180" y="38"/>
                </a:cubicBezTo>
                <a:cubicBezTo>
                  <a:pt x="179" y="39"/>
                  <a:pt x="178" y="39"/>
                  <a:pt x="177" y="39"/>
                </a:cubicBezTo>
                <a:cubicBezTo>
                  <a:pt x="177" y="39"/>
                  <a:pt x="181" y="39"/>
                  <a:pt x="180" y="38"/>
                </a:cubicBezTo>
                <a:cubicBezTo>
                  <a:pt x="182" y="38"/>
                  <a:pt x="179" y="39"/>
                  <a:pt x="180" y="39"/>
                </a:cubicBezTo>
                <a:cubicBezTo>
                  <a:pt x="184" y="39"/>
                  <a:pt x="179" y="38"/>
                  <a:pt x="184" y="38"/>
                </a:cubicBezTo>
                <a:cubicBezTo>
                  <a:pt x="182" y="37"/>
                  <a:pt x="186" y="37"/>
                  <a:pt x="186" y="36"/>
                </a:cubicBezTo>
                <a:cubicBezTo>
                  <a:pt x="184" y="36"/>
                  <a:pt x="183" y="37"/>
                  <a:pt x="181" y="37"/>
                </a:cubicBezTo>
                <a:cubicBezTo>
                  <a:pt x="180" y="37"/>
                  <a:pt x="185" y="36"/>
                  <a:pt x="187" y="36"/>
                </a:cubicBezTo>
                <a:cubicBezTo>
                  <a:pt x="183" y="36"/>
                  <a:pt x="188" y="34"/>
                  <a:pt x="190" y="34"/>
                </a:cubicBezTo>
                <a:cubicBezTo>
                  <a:pt x="190" y="34"/>
                  <a:pt x="191" y="33"/>
                  <a:pt x="192" y="33"/>
                </a:cubicBezTo>
                <a:cubicBezTo>
                  <a:pt x="191" y="33"/>
                  <a:pt x="189" y="33"/>
                  <a:pt x="190" y="32"/>
                </a:cubicBezTo>
                <a:cubicBezTo>
                  <a:pt x="191" y="32"/>
                  <a:pt x="192" y="33"/>
                  <a:pt x="192" y="33"/>
                </a:cubicBezTo>
                <a:cubicBezTo>
                  <a:pt x="195" y="33"/>
                  <a:pt x="195" y="32"/>
                  <a:pt x="197" y="31"/>
                </a:cubicBezTo>
                <a:cubicBezTo>
                  <a:pt x="198" y="31"/>
                  <a:pt x="196" y="31"/>
                  <a:pt x="197" y="31"/>
                </a:cubicBezTo>
                <a:cubicBezTo>
                  <a:pt x="197" y="31"/>
                  <a:pt x="196" y="31"/>
                  <a:pt x="195" y="31"/>
                </a:cubicBezTo>
                <a:cubicBezTo>
                  <a:pt x="194" y="30"/>
                  <a:pt x="196" y="30"/>
                  <a:pt x="194" y="30"/>
                </a:cubicBezTo>
                <a:cubicBezTo>
                  <a:pt x="196" y="29"/>
                  <a:pt x="194" y="29"/>
                  <a:pt x="196" y="28"/>
                </a:cubicBezTo>
                <a:cubicBezTo>
                  <a:pt x="195" y="28"/>
                  <a:pt x="193" y="28"/>
                  <a:pt x="190" y="29"/>
                </a:cubicBezTo>
                <a:cubicBezTo>
                  <a:pt x="192" y="29"/>
                  <a:pt x="190" y="29"/>
                  <a:pt x="192" y="30"/>
                </a:cubicBezTo>
                <a:cubicBezTo>
                  <a:pt x="191" y="30"/>
                  <a:pt x="190" y="29"/>
                  <a:pt x="188" y="29"/>
                </a:cubicBezTo>
                <a:cubicBezTo>
                  <a:pt x="186" y="29"/>
                  <a:pt x="188" y="30"/>
                  <a:pt x="186" y="30"/>
                </a:cubicBezTo>
                <a:cubicBezTo>
                  <a:pt x="185" y="30"/>
                  <a:pt x="185" y="30"/>
                  <a:pt x="185" y="29"/>
                </a:cubicBezTo>
                <a:cubicBezTo>
                  <a:pt x="180" y="30"/>
                  <a:pt x="172" y="29"/>
                  <a:pt x="166" y="30"/>
                </a:cubicBezTo>
                <a:cubicBezTo>
                  <a:pt x="167" y="29"/>
                  <a:pt x="166" y="29"/>
                  <a:pt x="166" y="29"/>
                </a:cubicBezTo>
                <a:cubicBezTo>
                  <a:pt x="159" y="29"/>
                  <a:pt x="154" y="29"/>
                  <a:pt x="149" y="30"/>
                </a:cubicBezTo>
                <a:cubicBezTo>
                  <a:pt x="143" y="30"/>
                  <a:pt x="132" y="30"/>
                  <a:pt x="121" y="30"/>
                </a:cubicBezTo>
                <a:cubicBezTo>
                  <a:pt x="114" y="30"/>
                  <a:pt x="105" y="31"/>
                  <a:pt x="102" y="31"/>
                </a:cubicBezTo>
                <a:cubicBezTo>
                  <a:pt x="100" y="31"/>
                  <a:pt x="90" y="33"/>
                  <a:pt x="95" y="33"/>
                </a:cubicBezTo>
                <a:cubicBezTo>
                  <a:pt x="94" y="33"/>
                  <a:pt x="92" y="33"/>
                  <a:pt x="91" y="33"/>
                </a:cubicBezTo>
                <a:cubicBezTo>
                  <a:pt x="91" y="34"/>
                  <a:pt x="91" y="34"/>
                  <a:pt x="92" y="34"/>
                </a:cubicBezTo>
                <a:cubicBezTo>
                  <a:pt x="92" y="34"/>
                  <a:pt x="90" y="34"/>
                  <a:pt x="89" y="34"/>
                </a:cubicBezTo>
                <a:cubicBezTo>
                  <a:pt x="90" y="34"/>
                  <a:pt x="89" y="35"/>
                  <a:pt x="87" y="36"/>
                </a:cubicBezTo>
                <a:cubicBezTo>
                  <a:pt x="86" y="36"/>
                  <a:pt x="85" y="36"/>
                  <a:pt x="84" y="36"/>
                </a:cubicBezTo>
                <a:cubicBezTo>
                  <a:pt x="87" y="36"/>
                  <a:pt x="86" y="34"/>
                  <a:pt x="89" y="35"/>
                </a:cubicBezTo>
                <a:cubicBezTo>
                  <a:pt x="89" y="34"/>
                  <a:pt x="88" y="34"/>
                  <a:pt x="88" y="34"/>
                </a:cubicBezTo>
                <a:cubicBezTo>
                  <a:pt x="86" y="34"/>
                  <a:pt x="85" y="35"/>
                  <a:pt x="82" y="35"/>
                </a:cubicBezTo>
                <a:cubicBezTo>
                  <a:pt x="82" y="35"/>
                  <a:pt x="82" y="34"/>
                  <a:pt x="78" y="34"/>
                </a:cubicBezTo>
                <a:cubicBezTo>
                  <a:pt x="76" y="35"/>
                  <a:pt x="75" y="35"/>
                  <a:pt x="75" y="36"/>
                </a:cubicBezTo>
                <a:cubicBezTo>
                  <a:pt x="74" y="35"/>
                  <a:pt x="73" y="35"/>
                  <a:pt x="72" y="35"/>
                </a:cubicBezTo>
                <a:cubicBezTo>
                  <a:pt x="71" y="35"/>
                  <a:pt x="70" y="36"/>
                  <a:pt x="69" y="36"/>
                </a:cubicBezTo>
                <a:cubicBezTo>
                  <a:pt x="70" y="36"/>
                  <a:pt x="73" y="35"/>
                  <a:pt x="73" y="36"/>
                </a:cubicBezTo>
                <a:cubicBezTo>
                  <a:pt x="76" y="36"/>
                  <a:pt x="77" y="36"/>
                  <a:pt x="80" y="36"/>
                </a:cubicBezTo>
                <a:cubicBezTo>
                  <a:pt x="74" y="37"/>
                  <a:pt x="67" y="36"/>
                  <a:pt x="63" y="36"/>
                </a:cubicBezTo>
                <a:cubicBezTo>
                  <a:pt x="61" y="37"/>
                  <a:pt x="63" y="37"/>
                  <a:pt x="61" y="37"/>
                </a:cubicBezTo>
                <a:cubicBezTo>
                  <a:pt x="61" y="38"/>
                  <a:pt x="65" y="39"/>
                  <a:pt x="61" y="38"/>
                </a:cubicBezTo>
                <a:cubicBezTo>
                  <a:pt x="60" y="38"/>
                  <a:pt x="61" y="38"/>
                  <a:pt x="61" y="38"/>
                </a:cubicBezTo>
                <a:cubicBezTo>
                  <a:pt x="61" y="39"/>
                  <a:pt x="58" y="38"/>
                  <a:pt x="59" y="38"/>
                </a:cubicBezTo>
                <a:cubicBezTo>
                  <a:pt x="61" y="38"/>
                  <a:pt x="59" y="37"/>
                  <a:pt x="56" y="37"/>
                </a:cubicBezTo>
                <a:cubicBezTo>
                  <a:pt x="56" y="37"/>
                  <a:pt x="53" y="37"/>
                  <a:pt x="51" y="38"/>
                </a:cubicBezTo>
                <a:cubicBezTo>
                  <a:pt x="51" y="38"/>
                  <a:pt x="54" y="37"/>
                  <a:pt x="54" y="38"/>
                </a:cubicBezTo>
                <a:cubicBezTo>
                  <a:pt x="53" y="38"/>
                  <a:pt x="52" y="38"/>
                  <a:pt x="52" y="38"/>
                </a:cubicBezTo>
                <a:cubicBezTo>
                  <a:pt x="50" y="38"/>
                  <a:pt x="51" y="38"/>
                  <a:pt x="49" y="38"/>
                </a:cubicBezTo>
                <a:cubicBezTo>
                  <a:pt x="53" y="39"/>
                  <a:pt x="46" y="39"/>
                  <a:pt x="45" y="40"/>
                </a:cubicBezTo>
                <a:cubicBezTo>
                  <a:pt x="44" y="40"/>
                  <a:pt x="45" y="39"/>
                  <a:pt x="45" y="39"/>
                </a:cubicBezTo>
                <a:cubicBezTo>
                  <a:pt x="40" y="40"/>
                  <a:pt x="38" y="40"/>
                  <a:pt x="37" y="42"/>
                </a:cubicBezTo>
                <a:cubicBezTo>
                  <a:pt x="36" y="41"/>
                  <a:pt x="36" y="42"/>
                  <a:pt x="35" y="42"/>
                </a:cubicBezTo>
                <a:cubicBezTo>
                  <a:pt x="35" y="42"/>
                  <a:pt x="37" y="42"/>
                  <a:pt x="37" y="42"/>
                </a:cubicBezTo>
                <a:cubicBezTo>
                  <a:pt x="31" y="42"/>
                  <a:pt x="30" y="43"/>
                  <a:pt x="24" y="43"/>
                </a:cubicBezTo>
                <a:cubicBezTo>
                  <a:pt x="26" y="41"/>
                  <a:pt x="33" y="40"/>
                  <a:pt x="37" y="38"/>
                </a:cubicBezTo>
                <a:cubicBezTo>
                  <a:pt x="39" y="38"/>
                  <a:pt x="37" y="39"/>
                  <a:pt x="36" y="39"/>
                </a:cubicBezTo>
                <a:cubicBezTo>
                  <a:pt x="37" y="39"/>
                  <a:pt x="41" y="38"/>
                  <a:pt x="39" y="38"/>
                </a:cubicBezTo>
                <a:cubicBezTo>
                  <a:pt x="41" y="37"/>
                  <a:pt x="45" y="37"/>
                  <a:pt x="46" y="36"/>
                </a:cubicBezTo>
                <a:cubicBezTo>
                  <a:pt x="43" y="36"/>
                  <a:pt x="43" y="37"/>
                  <a:pt x="42" y="36"/>
                </a:cubicBezTo>
                <a:cubicBezTo>
                  <a:pt x="40" y="36"/>
                  <a:pt x="40" y="37"/>
                  <a:pt x="40" y="37"/>
                </a:cubicBezTo>
                <a:cubicBezTo>
                  <a:pt x="37" y="37"/>
                  <a:pt x="40" y="37"/>
                  <a:pt x="38" y="38"/>
                </a:cubicBezTo>
                <a:cubicBezTo>
                  <a:pt x="36" y="37"/>
                  <a:pt x="42" y="36"/>
                  <a:pt x="36" y="36"/>
                </a:cubicBezTo>
                <a:cubicBezTo>
                  <a:pt x="36" y="36"/>
                  <a:pt x="39" y="35"/>
                  <a:pt x="41" y="36"/>
                </a:cubicBezTo>
                <a:cubicBezTo>
                  <a:pt x="39" y="35"/>
                  <a:pt x="41" y="35"/>
                  <a:pt x="41" y="35"/>
                </a:cubicBezTo>
                <a:cubicBezTo>
                  <a:pt x="43" y="35"/>
                  <a:pt x="44" y="35"/>
                  <a:pt x="46" y="35"/>
                </a:cubicBezTo>
                <a:cubicBezTo>
                  <a:pt x="52" y="34"/>
                  <a:pt x="52" y="32"/>
                  <a:pt x="59" y="31"/>
                </a:cubicBezTo>
                <a:cubicBezTo>
                  <a:pt x="58" y="31"/>
                  <a:pt x="59" y="30"/>
                  <a:pt x="57" y="30"/>
                </a:cubicBezTo>
                <a:cubicBezTo>
                  <a:pt x="57" y="29"/>
                  <a:pt x="59" y="30"/>
                  <a:pt x="59" y="29"/>
                </a:cubicBezTo>
                <a:cubicBezTo>
                  <a:pt x="59" y="29"/>
                  <a:pt x="60" y="28"/>
                  <a:pt x="57" y="28"/>
                </a:cubicBezTo>
                <a:cubicBezTo>
                  <a:pt x="57" y="28"/>
                  <a:pt x="59" y="28"/>
                  <a:pt x="59" y="28"/>
                </a:cubicBezTo>
                <a:cubicBezTo>
                  <a:pt x="56" y="28"/>
                  <a:pt x="60" y="28"/>
                  <a:pt x="55" y="27"/>
                </a:cubicBezTo>
                <a:cubicBezTo>
                  <a:pt x="57" y="27"/>
                  <a:pt x="57" y="26"/>
                  <a:pt x="59" y="26"/>
                </a:cubicBezTo>
                <a:cubicBezTo>
                  <a:pt x="60" y="26"/>
                  <a:pt x="57" y="25"/>
                  <a:pt x="56" y="26"/>
                </a:cubicBezTo>
                <a:cubicBezTo>
                  <a:pt x="56" y="25"/>
                  <a:pt x="54" y="25"/>
                  <a:pt x="51" y="25"/>
                </a:cubicBezTo>
                <a:cubicBezTo>
                  <a:pt x="53" y="25"/>
                  <a:pt x="50" y="25"/>
                  <a:pt x="49" y="25"/>
                </a:cubicBezTo>
                <a:cubicBezTo>
                  <a:pt x="50" y="24"/>
                  <a:pt x="50" y="24"/>
                  <a:pt x="50" y="24"/>
                </a:cubicBezTo>
                <a:cubicBezTo>
                  <a:pt x="51" y="24"/>
                  <a:pt x="54" y="24"/>
                  <a:pt x="55" y="23"/>
                </a:cubicBezTo>
                <a:cubicBezTo>
                  <a:pt x="55" y="23"/>
                  <a:pt x="53" y="23"/>
                  <a:pt x="55" y="22"/>
                </a:cubicBezTo>
                <a:cubicBezTo>
                  <a:pt x="53" y="22"/>
                  <a:pt x="52" y="22"/>
                  <a:pt x="53" y="21"/>
                </a:cubicBezTo>
                <a:cubicBezTo>
                  <a:pt x="51" y="20"/>
                  <a:pt x="46" y="20"/>
                  <a:pt x="44" y="19"/>
                </a:cubicBezTo>
                <a:cubicBezTo>
                  <a:pt x="35" y="19"/>
                  <a:pt x="29" y="20"/>
                  <a:pt x="21" y="20"/>
                </a:cubicBezTo>
                <a:cubicBezTo>
                  <a:pt x="16" y="20"/>
                  <a:pt x="9" y="19"/>
                  <a:pt x="1" y="20"/>
                </a:cubicBezTo>
                <a:cubicBezTo>
                  <a:pt x="2" y="20"/>
                  <a:pt x="1" y="20"/>
                  <a:pt x="0" y="20"/>
                </a:cubicBezTo>
                <a:cubicBezTo>
                  <a:pt x="1" y="18"/>
                  <a:pt x="5" y="19"/>
                  <a:pt x="4" y="18"/>
                </a:cubicBezTo>
                <a:cubicBezTo>
                  <a:pt x="5" y="18"/>
                  <a:pt x="12" y="18"/>
                  <a:pt x="14" y="18"/>
                </a:cubicBezTo>
                <a:cubicBezTo>
                  <a:pt x="20" y="18"/>
                  <a:pt x="36" y="17"/>
                  <a:pt x="43" y="17"/>
                </a:cubicBezTo>
                <a:cubicBezTo>
                  <a:pt x="40" y="16"/>
                  <a:pt x="44" y="15"/>
                  <a:pt x="41" y="15"/>
                </a:cubicBezTo>
                <a:cubicBezTo>
                  <a:pt x="40" y="14"/>
                  <a:pt x="42" y="14"/>
                  <a:pt x="42" y="14"/>
                </a:cubicBezTo>
                <a:cubicBezTo>
                  <a:pt x="44" y="14"/>
                  <a:pt x="41" y="14"/>
                  <a:pt x="43" y="14"/>
                </a:cubicBezTo>
                <a:close/>
                <a:moveTo>
                  <a:pt x="358" y="18"/>
                </a:moveTo>
                <a:cubicBezTo>
                  <a:pt x="361" y="18"/>
                  <a:pt x="363" y="17"/>
                  <a:pt x="365" y="17"/>
                </a:cubicBezTo>
                <a:cubicBezTo>
                  <a:pt x="361" y="17"/>
                  <a:pt x="361" y="17"/>
                  <a:pt x="358" y="18"/>
                </a:cubicBezTo>
                <a:close/>
                <a:moveTo>
                  <a:pt x="620" y="13"/>
                </a:moveTo>
                <a:cubicBezTo>
                  <a:pt x="621" y="13"/>
                  <a:pt x="621" y="13"/>
                  <a:pt x="622" y="13"/>
                </a:cubicBezTo>
                <a:cubicBezTo>
                  <a:pt x="622" y="13"/>
                  <a:pt x="625" y="12"/>
                  <a:pt x="625" y="12"/>
                </a:cubicBezTo>
                <a:cubicBezTo>
                  <a:pt x="623" y="12"/>
                  <a:pt x="621" y="12"/>
                  <a:pt x="620" y="13"/>
                </a:cubicBezTo>
                <a:close/>
                <a:moveTo>
                  <a:pt x="621" y="13"/>
                </a:moveTo>
                <a:cubicBezTo>
                  <a:pt x="623" y="13"/>
                  <a:pt x="624" y="14"/>
                  <a:pt x="626" y="14"/>
                </a:cubicBezTo>
                <a:cubicBezTo>
                  <a:pt x="625" y="13"/>
                  <a:pt x="624" y="13"/>
                  <a:pt x="626" y="13"/>
                </a:cubicBezTo>
                <a:cubicBezTo>
                  <a:pt x="624" y="13"/>
                  <a:pt x="622" y="13"/>
                  <a:pt x="621" y="13"/>
                </a:cubicBezTo>
                <a:close/>
                <a:moveTo>
                  <a:pt x="668" y="6"/>
                </a:moveTo>
                <a:cubicBezTo>
                  <a:pt x="670" y="6"/>
                  <a:pt x="672" y="6"/>
                  <a:pt x="672" y="6"/>
                </a:cubicBezTo>
                <a:cubicBezTo>
                  <a:pt x="671" y="6"/>
                  <a:pt x="668" y="6"/>
                  <a:pt x="668" y="6"/>
                </a:cubicBezTo>
                <a:close/>
                <a:moveTo>
                  <a:pt x="836" y="14"/>
                </a:moveTo>
                <a:cubicBezTo>
                  <a:pt x="834" y="14"/>
                  <a:pt x="834" y="14"/>
                  <a:pt x="833" y="14"/>
                </a:cubicBezTo>
                <a:cubicBezTo>
                  <a:pt x="834" y="14"/>
                  <a:pt x="835" y="14"/>
                  <a:pt x="835" y="13"/>
                </a:cubicBezTo>
                <a:cubicBezTo>
                  <a:pt x="834" y="13"/>
                  <a:pt x="834" y="14"/>
                  <a:pt x="832" y="14"/>
                </a:cubicBezTo>
                <a:cubicBezTo>
                  <a:pt x="832" y="14"/>
                  <a:pt x="832" y="15"/>
                  <a:pt x="834" y="15"/>
                </a:cubicBezTo>
                <a:cubicBezTo>
                  <a:pt x="835" y="14"/>
                  <a:pt x="835" y="14"/>
                  <a:pt x="836" y="14"/>
                </a:cubicBezTo>
                <a:close/>
                <a:moveTo>
                  <a:pt x="871" y="29"/>
                </a:moveTo>
                <a:cubicBezTo>
                  <a:pt x="871" y="30"/>
                  <a:pt x="879" y="30"/>
                  <a:pt x="880" y="30"/>
                </a:cubicBezTo>
                <a:cubicBezTo>
                  <a:pt x="879" y="30"/>
                  <a:pt x="877" y="30"/>
                  <a:pt x="876" y="30"/>
                </a:cubicBezTo>
                <a:cubicBezTo>
                  <a:pt x="876" y="31"/>
                  <a:pt x="873" y="30"/>
                  <a:pt x="873" y="31"/>
                </a:cubicBezTo>
                <a:cubicBezTo>
                  <a:pt x="874" y="31"/>
                  <a:pt x="875" y="32"/>
                  <a:pt x="875" y="32"/>
                </a:cubicBezTo>
                <a:cubicBezTo>
                  <a:pt x="878" y="32"/>
                  <a:pt x="885" y="32"/>
                  <a:pt x="886" y="30"/>
                </a:cubicBezTo>
                <a:cubicBezTo>
                  <a:pt x="889" y="31"/>
                  <a:pt x="893" y="30"/>
                  <a:pt x="893" y="29"/>
                </a:cubicBezTo>
                <a:cubicBezTo>
                  <a:pt x="887" y="29"/>
                  <a:pt x="878" y="29"/>
                  <a:pt x="871" y="29"/>
                </a:cubicBezTo>
                <a:close/>
                <a:moveTo>
                  <a:pt x="867" y="35"/>
                </a:moveTo>
                <a:cubicBezTo>
                  <a:pt x="865" y="35"/>
                  <a:pt x="863" y="35"/>
                  <a:pt x="863" y="36"/>
                </a:cubicBezTo>
                <a:cubicBezTo>
                  <a:pt x="866" y="36"/>
                  <a:pt x="867" y="35"/>
                  <a:pt x="867" y="35"/>
                </a:cubicBezTo>
                <a:close/>
                <a:moveTo>
                  <a:pt x="690" y="40"/>
                </a:moveTo>
                <a:cubicBezTo>
                  <a:pt x="692" y="40"/>
                  <a:pt x="689" y="40"/>
                  <a:pt x="687" y="40"/>
                </a:cubicBezTo>
                <a:cubicBezTo>
                  <a:pt x="687" y="40"/>
                  <a:pt x="689" y="40"/>
                  <a:pt x="689" y="41"/>
                </a:cubicBezTo>
                <a:cubicBezTo>
                  <a:pt x="687" y="41"/>
                  <a:pt x="687" y="41"/>
                  <a:pt x="685" y="41"/>
                </a:cubicBezTo>
                <a:cubicBezTo>
                  <a:pt x="685" y="42"/>
                  <a:pt x="685" y="42"/>
                  <a:pt x="683" y="42"/>
                </a:cubicBezTo>
                <a:cubicBezTo>
                  <a:pt x="689" y="42"/>
                  <a:pt x="691" y="41"/>
                  <a:pt x="696" y="41"/>
                </a:cubicBezTo>
                <a:cubicBezTo>
                  <a:pt x="695" y="40"/>
                  <a:pt x="693" y="41"/>
                  <a:pt x="690" y="40"/>
                </a:cubicBezTo>
                <a:close/>
                <a:moveTo>
                  <a:pt x="626" y="43"/>
                </a:moveTo>
                <a:cubicBezTo>
                  <a:pt x="626" y="43"/>
                  <a:pt x="627" y="43"/>
                  <a:pt x="627" y="43"/>
                </a:cubicBezTo>
                <a:cubicBezTo>
                  <a:pt x="624" y="43"/>
                  <a:pt x="623" y="43"/>
                  <a:pt x="620" y="43"/>
                </a:cubicBezTo>
                <a:cubicBezTo>
                  <a:pt x="620" y="44"/>
                  <a:pt x="623" y="43"/>
                  <a:pt x="624" y="44"/>
                </a:cubicBezTo>
                <a:cubicBezTo>
                  <a:pt x="625" y="44"/>
                  <a:pt x="625" y="43"/>
                  <a:pt x="626" y="43"/>
                </a:cubicBezTo>
                <a:close/>
                <a:moveTo>
                  <a:pt x="268" y="53"/>
                </a:moveTo>
                <a:cubicBezTo>
                  <a:pt x="267" y="54"/>
                  <a:pt x="266" y="53"/>
                  <a:pt x="266" y="54"/>
                </a:cubicBezTo>
                <a:cubicBezTo>
                  <a:pt x="267" y="54"/>
                  <a:pt x="269" y="54"/>
                  <a:pt x="270" y="54"/>
                </a:cubicBezTo>
                <a:cubicBezTo>
                  <a:pt x="269" y="54"/>
                  <a:pt x="269" y="53"/>
                  <a:pt x="268" y="53"/>
                </a:cubicBezTo>
                <a:close/>
                <a:moveTo>
                  <a:pt x="201" y="49"/>
                </a:moveTo>
                <a:cubicBezTo>
                  <a:pt x="200" y="49"/>
                  <a:pt x="202" y="49"/>
                  <a:pt x="202" y="49"/>
                </a:cubicBezTo>
                <a:cubicBezTo>
                  <a:pt x="201" y="49"/>
                  <a:pt x="201" y="48"/>
                  <a:pt x="201" y="48"/>
                </a:cubicBezTo>
                <a:cubicBezTo>
                  <a:pt x="198" y="48"/>
                  <a:pt x="197" y="48"/>
                  <a:pt x="197" y="48"/>
                </a:cubicBezTo>
                <a:cubicBezTo>
                  <a:pt x="195" y="48"/>
                  <a:pt x="192" y="48"/>
                  <a:pt x="189" y="49"/>
                </a:cubicBezTo>
                <a:cubicBezTo>
                  <a:pt x="195" y="49"/>
                  <a:pt x="198" y="48"/>
                  <a:pt x="201" y="49"/>
                </a:cubicBezTo>
                <a:close/>
                <a:moveTo>
                  <a:pt x="60" y="37"/>
                </a:moveTo>
                <a:cubicBezTo>
                  <a:pt x="62" y="37"/>
                  <a:pt x="58" y="36"/>
                  <a:pt x="57" y="37"/>
                </a:cubicBezTo>
                <a:cubicBezTo>
                  <a:pt x="59" y="37"/>
                  <a:pt x="59" y="37"/>
                  <a:pt x="60" y="37"/>
                </a:cubicBezTo>
                <a:close/>
                <a:moveTo>
                  <a:pt x="46" y="36"/>
                </a:moveTo>
                <a:cubicBezTo>
                  <a:pt x="47" y="35"/>
                  <a:pt x="42" y="35"/>
                  <a:pt x="42" y="35"/>
                </a:cubicBezTo>
                <a:cubicBezTo>
                  <a:pt x="43" y="35"/>
                  <a:pt x="44" y="36"/>
                  <a:pt x="46" y="36"/>
                </a:cubicBezTo>
                <a:close/>
                <a:moveTo>
                  <a:pt x="61" y="25"/>
                </a:moveTo>
                <a:cubicBezTo>
                  <a:pt x="60" y="24"/>
                  <a:pt x="58" y="24"/>
                  <a:pt x="55" y="24"/>
                </a:cubicBezTo>
                <a:cubicBezTo>
                  <a:pt x="55" y="24"/>
                  <a:pt x="55" y="24"/>
                  <a:pt x="55" y="25"/>
                </a:cubicBezTo>
                <a:cubicBezTo>
                  <a:pt x="56" y="25"/>
                  <a:pt x="59" y="25"/>
                  <a:pt x="61" y="25"/>
                </a:cubicBezTo>
                <a:close/>
                <a:moveTo>
                  <a:pt x="70" y="35"/>
                </a:moveTo>
                <a:cubicBezTo>
                  <a:pt x="69" y="34"/>
                  <a:pt x="71" y="34"/>
                  <a:pt x="70" y="34"/>
                </a:cubicBezTo>
                <a:cubicBezTo>
                  <a:pt x="69" y="34"/>
                  <a:pt x="66" y="34"/>
                  <a:pt x="68" y="34"/>
                </a:cubicBezTo>
                <a:cubicBezTo>
                  <a:pt x="68" y="34"/>
                  <a:pt x="69" y="35"/>
                  <a:pt x="70" y="35"/>
                </a:cubicBezTo>
                <a:close/>
                <a:moveTo>
                  <a:pt x="195" y="39"/>
                </a:moveTo>
                <a:cubicBezTo>
                  <a:pt x="192" y="39"/>
                  <a:pt x="192" y="40"/>
                  <a:pt x="190" y="40"/>
                </a:cubicBezTo>
                <a:cubicBezTo>
                  <a:pt x="192" y="40"/>
                  <a:pt x="194" y="40"/>
                  <a:pt x="195" y="39"/>
                </a:cubicBezTo>
                <a:close/>
                <a:moveTo>
                  <a:pt x="198" y="46"/>
                </a:moveTo>
                <a:cubicBezTo>
                  <a:pt x="196" y="46"/>
                  <a:pt x="194" y="46"/>
                  <a:pt x="193" y="47"/>
                </a:cubicBezTo>
                <a:cubicBezTo>
                  <a:pt x="196" y="47"/>
                  <a:pt x="198" y="46"/>
                  <a:pt x="198" y="46"/>
                </a:cubicBezTo>
                <a:close/>
                <a:moveTo>
                  <a:pt x="194" y="41"/>
                </a:moveTo>
                <a:cubicBezTo>
                  <a:pt x="195" y="42"/>
                  <a:pt x="197" y="41"/>
                  <a:pt x="197" y="41"/>
                </a:cubicBezTo>
                <a:cubicBezTo>
                  <a:pt x="195" y="41"/>
                  <a:pt x="195" y="41"/>
                  <a:pt x="194" y="41"/>
                </a:cubicBezTo>
                <a:close/>
                <a:moveTo>
                  <a:pt x="201" y="16"/>
                </a:moveTo>
                <a:cubicBezTo>
                  <a:pt x="200" y="16"/>
                  <a:pt x="202" y="16"/>
                  <a:pt x="202" y="16"/>
                </a:cubicBezTo>
                <a:cubicBezTo>
                  <a:pt x="201" y="16"/>
                  <a:pt x="200" y="16"/>
                  <a:pt x="199" y="16"/>
                </a:cubicBezTo>
                <a:cubicBezTo>
                  <a:pt x="199" y="16"/>
                  <a:pt x="196" y="16"/>
                  <a:pt x="196" y="16"/>
                </a:cubicBezTo>
                <a:cubicBezTo>
                  <a:pt x="198" y="16"/>
                  <a:pt x="200" y="16"/>
                  <a:pt x="201" y="16"/>
                </a:cubicBezTo>
                <a:close/>
                <a:moveTo>
                  <a:pt x="203" y="40"/>
                </a:moveTo>
                <a:cubicBezTo>
                  <a:pt x="204" y="39"/>
                  <a:pt x="205" y="39"/>
                  <a:pt x="207" y="38"/>
                </a:cubicBezTo>
                <a:cubicBezTo>
                  <a:pt x="203" y="39"/>
                  <a:pt x="200" y="39"/>
                  <a:pt x="198" y="40"/>
                </a:cubicBezTo>
                <a:cubicBezTo>
                  <a:pt x="200" y="40"/>
                  <a:pt x="201" y="40"/>
                  <a:pt x="203" y="40"/>
                </a:cubicBezTo>
                <a:close/>
                <a:moveTo>
                  <a:pt x="205" y="42"/>
                </a:moveTo>
                <a:cubicBezTo>
                  <a:pt x="203" y="41"/>
                  <a:pt x="204" y="41"/>
                  <a:pt x="201" y="41"/>
                </a:cubicBezTo>
                <a:cubicBezTo>
                  <a:pt x="201" y="41"/>
                  <a:pt x="201" y="41"/>
                  <a:pt x="201" y="42"/>
                </a:cubicBezTo>
                <a:cubicBezTo>
                  <a:pt x="202" y="42"/>
                  <a:pt x="204" y="42"/>
                  <a:pt x="205" y="42"/>
                </a:cubicBezTo>
                <a:close/>
                <a:moveTo>
                  <a:pt x="204" y="16"/>
                </a:moveTo>
                <a:cubicBezTo>
                  <a:pt x="206" y="16"/>
                  <a:pt x="203" y="15"/>
                  <a:pt x="202" y="15"/>
                </a:cubicBezTo>
                <a:cubicBezTo>
                  <a:pt x="204" y="15"/>
                  <a:pt x="202" y="16"/>
                  <a:pt x="204" y="16"/>
                </a:cubicBezTo>
                <a:close/>
                <a:moveTo>
                  <a:pt x="216" y="38"/>
                </a:moveTo>
                <a:cubicBezTo>
                  <a:pt x="212" y="38"/>
                  <a:pt x="208" y="39"/>
                  <a:pt x="205" y="40"/>
                </a:cubicBezTo>
                <a:cubicBezTo>
                  <a:pt x="208" y="40"/>
                  <a:pt x="209" y="40"/>
                  <a:pt x="212" y="40"/>
                </a:cubicBezTo>
                <a:cubicBezTo>
                  <a:pt x="212" y="39"/>
                  <a:pt x="216" y="38"/>
                  <a:pt x="216" y="38"/>
                </a:cubicBezTo>
                <a:close/>
                <a:moveTo>
                  <a:pt x="215" y="45"/>
                </a:moveTo>
                <a:cubicBezTo>
                  <a:pt x="218" y="44"/>
                  <a:pt x="220" y="43"/>
                  <a:pt x="223" y="42"/>
                </a:cubicBezTo>
                <a:cubicBezTo>
                  <a:pt x="221" y="42"/>
                  <a:pt x="220" y="43"/>
                  <a:pt x="217" y="42"/>
                </a:cubicBezTo>
                <a:cubicBezTo>
                  <a:pt x="216" y="43"/>
                  <a:pt x="214" y="43"/>
                  <a:pt x="215" y="44"/>
                </a:cubicBezTo>
                <a:cubicBezTo>
                  <a:pt x="213" y="44"/>
                  <a:pt x="209" y="44"/>
                  <a:pt x="208" y="44"/>
                </a:cubicBezTo>
                <a:cubicBezTo>
                  <a:pt x="210" y="44"/>
                  <a:pt x="211" y="45"/>
                  <a:pt x="215" y="45"/>
                </a:cubicBezTo>
                <a:close/>
                <a:moveTo>
                  <a:pt x="214" y="24"/>
                </a:moveTo>
                <a:cubicBezTo>
                  <a:pt x="218" y="24"/>
                  <a:pt x="219" y="24"/>
                  <a:pt x="221" y="23"/>
                </a:cubicBezTo>
                <a:cubicBezTo>
                  <a:pt x="218" y="24"/>
                  <a:pt x="214" y="23"/>
                  <a:pt x="213" y="23"/>
                </a:cubicBezTo>
                <a:cubicBezTo>
                  <a:pt x="213" y="23"/>
                  <a:pt x="213" y="23"/>
                  <a:pt x="214" y="24"/>
                </a:cubicBezTo>
                <a:close/>
                <a:moveTo>
                  <a:pt x="224" y="41"/>
                </a:moveTo>
                <a:cubicBezTo>
                  <a:pt x="221" y="41"/>
                  <a:pt x="217" y="41"/>
                  <a:pt x="215" y="42"/>
                </a:cubicBezTo>
                <a:cubicBezTo>
                  <a:pt x="219" y="42"/>
                  <a:pt x="224" y="42"/>
                  <a:pt x="224" y="41"/>
                </a:cubicBezTo>
                <a:close/>
                <a:moveTo>
                  <a:pt x="228" y="22"/>
                </a:moveTo>
                <a:cubicBezTo>
                  <a:pt x="224" y="22"/>
                  <a:pt x="224" y="23"/>
                  <a:pt x="222" y="23"/>
                </a:cubicBezTo>
                <a:cubicBezTo>
                  <a:pt x="224" y="23"/>
                  <a:pt x="227" y="23"/>
                  <a:pt x="228" y="22"/>
                </a:cubicBezTo>
                <a:close/>
                <a:moveTo>
                  <a:pt x="264" y="54"/>
                </a:moveTo>
                <a:cubicBezTo>
                  <a:pt x="265" y="54"/>
                  <a:pt x="265" y="54"/>
                  <a:pt x="265" y="54"/>
                </a:cubicBezTo>
                <a:cubicBezTo>
                  <a:pt x="264" y="54"/>
                  <a:pt x="263" y="54"/>
                  <a:pt x="263" y="54"/>
                </a:cubicBezTo>
                <a:cubicBezTo>
                  <a:pt x="265" y="54"/>
                  <a:pt x="265" y="54"/>
                  <a:pt x="267" y="54"/>
                </a:cubicBezTo>
                <a:cubicBezTo>
                  <a:pt x="267" y="55"/>
                  <a:pt x="268" y="55"/>
                  <a:pt x="268" y="54"/>
                </a:cubicBezTo>
                <a:cubicBezTo>
                  <a:pt x="267" y="54"/>
                  <a:pt x="266" y="54"/>
                  <a:pt x="264" y="54"/>
                </a:cubicBezTo>
                <a:close/>
                <a:moveTo>
                  <a:pt x="300" y="24"/>
                </a:moveTo>
                <a:cubicBezTo>
                  <a:pt x="297" y="24"/>
                  <a:pt x="298" y="24"/>
                  <a:pt x="296" y="25"/>
                </a:cubicBezTo>
                <a:cubicBezTo>
                  <a:pt x="298" y="25"/>
                  <a:pt x="300" y="25"/>
                  <a:pt x="300" y="24"/>
                </a:cubicBezTo>
                <a:close/>
                <a:moveTo>
                  <a:pt x="302" y="24"/>
                </a:moveTo>
                <a:cubicBezTo>
                  <a:pt x="304" y="24"/>
                  <a:pt x="308" y="24"/>
                  <a:pt x="309" y="23"/>
                </a:cubicBezTo>
                <a:cubicBezTo>
                  <a:pt x="306" y="23"/>
                  <a:pt x="308" y="23"/>
                  <a:pt x="308" y="22"/>
                </a:cubicBezTo>
                <a:cubicBezTo>
                  <a:pt x="304" y="23"/>
                  <a:pt x="303" y="24"/>
                  <a:pt x="298" y="23"/>
                </a:cubicBezTo>
                <a:cubicBezTo>
                  <a:pt x="298" y="23"/>
                  <a:pt x="298" y="23"/>
                  <a:pt x="298" y="24"/>
                </a:cubicBezTo>
                <a:cubicBezTo>
                  <a:pt x="300" y="24"/>
                  <a:pt x="302" y="23"/>
                  <a:pt x="302" y="24"/>
                </a:cubicBezTo>
                <a:close/>
                <a:moveTo>
                  <a:pt x="313" y="15"/>
                </a:moveTo>
                <a:cubicBezTo>
                  <a:pt x="316" y="16"/>
                  <a:pt x="316" y="15"/>
                  <a:pt x="318" y="16"/>
                </a:cubicBezTo>
                <a:cubicBezTo>
                  <a:pt x="318" y="15"/>
                  <a:pt x="320" y="15"/>
                  <a:pt x="320" y="16"/>
                </a:cubicBezTo>
                <a:cubicBezTo>
                  <a:pt x="321" y="15"/>
                  <a:pt x="322" y="15"/>
                  <a:pt x="325" y="15"/>
                </a:cubicBezTo>
                <a:cubicBezTo>
                  <a:pt x="329" y="16"/>
                  <a:pt x="330" y="16"/>
                  <a:pt x="332" y="16"/>
                </a:cubicBezTo>
                <a:cubicBezTo>
                  <a:pt x="329" y="17"/>
                  <a:pt x="330" y="17"/>
                  <a:pt x="328" y="16"/>
                </a:cubicBezTo>
                <a:cubicBezTo>
                  <a:pt x="328" y="17"/>
                  <a:pt x="328" y="17"/>
                  <a:pt x="327" y="17"/>
                </a:cubicBezTo>
                <a:cubicBezTo>
                  <a:pt x="330" y="17"/>
                  <a:pt x="329" y="17"/>
                  <a:pt x="328" y="17"/>
                </a:cubicBezTo>
                <a:cubicBezTo>
                  <a:pt x="331" y="17"/>
                  <a:pt x="336" y="17"/>
                  <a:pt x="338" y="16"/>
                </a:cubicBezTo>
                <a:cubicBezTo>
                  <a:pt x="336" y="16"/>
                  <a:pt x="334" y="16"/>
                  <a:pt x="332" y="16"/>
                </a:cubicBezTo>
                <a:cubicBezTo>
                  <a:pt x="333" y="16"/>
                  <a:pt x="332" y="15"/>
                  <a:pt x="333" y="15"/>
                </a:cubicBezTo>
                <a:cubicBezTo>
                  <a:pt x="335" y="16"/>
                  <a:pt x="337" y="15"/>
                  <a:pt x="340" y="15"/>
                </a:cubicBezTo>
                <a:cubicBezTo>
                  <a:pt x="339" y="14"/>
                  <a:pt x="332" y="15"/>
                  <a:pt x="328" y="15"/>
                </a:cubicBezTo>
                <a:cubicBezTo>
                  <a:pt x="328" y="15"/>
                  <a:pt x="328" y="15"/>
                  <a:pt x="328" y="14"/>
                </a:cubicBezTo>
                <a:cubicBezTo>
                  <a:pt x="326" y="15"/>
                  <a:pt x="322" y="15"/>
                  <a:pt x="320" y="15"/>
                </a:cubicBezTo>
                <a:cubicBezTo>
                  <a:pt x="320" y="15"/>
                  <a:pt x="320" y="15"/>
                  <a:pt x="320" y="15"/>
                </a:cubicBezTo>
                <a:cubicBezTo>
                  <a:pt x="318" y="15"/>
                  <a:pt x="315" y="15"/>
                  <a:pt x="313" y="15"/>
                </a:cubicBezTo>
                <a:cubicBezTo>
                  <a:pt x="315" y="15"/>
                  <a:pt x="316" y="15"/>
                  <a:pt x="313" y="15"/>
                </a:cubicBezTo>
                <a:close/>
                <a:moveTo>
                  <a:pt x="320" y="51"/>
                </a:moveTo>
                <a:cubicBezTo>
                  <a:pt x="320" y="51"/>
                  <a:pt x="318" y="51"/>
                  <a:pt x="318" y="51"/>
                </a:cubicBezTo>
                <a:cubicBezTo>
                  <a:pt x="319" y="51"/>
                  <a:pt x="322" y="51"/>
                  <a:pt x="322" y="51"/>
                </a:cubicBezTo>
                <a:cubicBezTo>
                  <a:pt x="319" y="51"/>
                  <a:pt x="321" y="50"/>
                  <a:pt x="322" y="50"/>
                </a:cubicBezTo>
                <a:cubicBezTo>
                  <a:pt x="321" y="50"/>
                  <a:pt x="321" y="49"/>
                  <a:pt x="320" y="49"/>
                </a:cubicBezTo>
                <a:cubicBezTo>
                  <a:pt x="317" y="49"/>
                  <a:pt x="314" y="51"/>
                  <a:pt x="317" y="51"/>
                </a:cubicBezTo>
                <a:cubicBezTo>
                  <a:pt x="317" y="51"/>
                  <a:pt x="316" y="51"/>
                  <a:pt x="317" y="51"/>
                </a:cubicBezTo>
                <a:cubicBezTo>
                  <a:pt x="317" y="51"/>
                  <a:pt x="320" y="51"/>
                  <a:pt x="320" y="51"/>
                </a:cubicBezTo>
                <a:close/>
                <a:moveTo>
                  <a:pt x="325" y="49"/>
                </a:moveTo>
                <a:cubicBezTo>
                  <a:pt x="327" y="50"/>
                  <a:pt x="330" y="50"/>
                  <a:pt x="332" y="50"/>
                </a:cubicBezTo>
                <a:cubicBezTo>
                  <a:pt x="331" y="49"/>
                  <a:pt x="327" y="50"/>
                  <a:pt x="328" y="49"/>
                </a:cubicBezTo>
                <a:cubicBezTo>
                  <a:pt x="327" y="49"/>
                  <a:pt x="328" y="49"/>
                  <a:pt x="327" y="49"/>
                </a:cubicBezTo>
                <a:cubicBezTo>
                  <a:pt x="326" y="49"/>
                  <a:pt x="328" y="49"/>
                  <a:pt x="327" y="49"/>
                </a:cubicBezTo>
                <a:cubicBezTo>
                  <a:pt x="325" y="48"/>
                  <a:pt x="325" y="49"/>
                  <a:pt x="325" y="49"/>
                </a:cubicBezTo>
                <a:close/>
                <a:moveTo>
                  <a:pt x="331" y="50"/>
                </a:moveTo>
                <a:cubicBezTo>
                  <a:pt x="329" y="50"/>
                  <a:pt x="327" y="50"/>
                  <a:pt x="327" y="50"/>
                </a:cubicBezTo>
                <a:cubicBezTo>
                  <a:pt x="331" y="50"/>
                  <a:pt x="325" y="51"/>
                  <a:pt x="328" y="51"/>
                </a:cubicBezTo>
                <a:cubicBezTo>
                  <a:pt x="328" y="51"/>
                  <a:pt x="330" y="51"/>
                  <a:pt x="331" y="50"/>
                </a:cubicBezTo>
                <a:close/>
                <a:moveTo>
                  <a:pt x="329" y="18"/>
                </a:moveTo>
                <a:cubicBezTo>
                  <a:pt x="332" y="19"/>
                  <a:pt x="336" y="17"/>
                  <a:pt x="343" y="18"/>
                </a:cubicBezTo>
                <a:cubicBezTo>
                  <a:pt x="343" y="17"/>
                  <a:pt x="344" y="17"/>
                  <a:pt x="345" y="17"/>
                </a:cubicBezTo>
                <a:cubicBezTo>
                  <a:pt x="344" y="17"/>
                  <a:pt x="343" y="17"/>
                  <a:pt x="343" y="17"/>
                </a:cubicBezTo>
                <a:cubicBezTo>
                  <a:pt x="344" y="17"/>
                  <a:pt x="344" y="16"/>
                  <a:pt x="343" y="16"/>
                </a:cubicBezTo>
                <a:cubicBezTo>
                  <a:pt x="340" y="17"/>
                  <a:pt x="333" y="18"/>
                  <a:pt x="329" y="18"/>
                </a:cubicBezTo>
                <a:close/>
                <a:moveTo>
                  <a:pt x="332" y="52"/>
                </a:moveTo>
                <a:cubicBezTo>
                  <a:pt x="334" y="52"/>
                  <a:pt x="335" y="52"/>
                  <a:pt x="336" y="52"/>
                </a:cubicBezTo>
                <a:cubicBezTo>
                  <a:pt x="334" y="52"/>
                  <a:pt x="332" y="51"/>
                  <a:pt x="331" y="52"/>
                </a:cubicBezTo>
                <a:cubicBezTo>
                  <a:pt x="332" y="52"/>
                  <a:pt x="333" y="52"/>
                  <a:pt x="332" y="52"/>
                </a:cubicBezTo>
                <a:close/>
                <a:moveTo>
                  <a:pt x="341" y="21"/>
                </a:moveTo>
                <a:cubicBezTo>
                  <a:pt x="342" y="21"/>
                  <a:pt x="344" y="21"/>
                  <a:pt x="345" y="21"/>
                </a:cubicBezTo>
                <a:cubicBezTo>
                  <a:pt x="344" y="20"/>
                  <a:pt x="343" y="20"/>
                  <a:pt x="341" y="19"/>
                </a:cubicBezTo>
                <a:cubicBezTo>
                  <a:pt x="342" y="20"/>
                  <a:pt x="340" y="20"/>
                  <a:pt x="340" y="20"/>
                </a:cubicBezTo>
                <a:cubicBezTo>
                  <a:pt x="343" y="20"/>
                  <a:pt x="342" y="21"/>
                  <a:pt x="343" y="21"/>
                </a:cubicBezTo>
                <a:cubicBezTo>
                  <a:pt x="342" y="21"/>
                  <a:pt x="342" y="21"/>
                  <a:pt x="341" y="21"/>
                </a:cubicBezTo>
                <a:close/>
                <a:moveTo>
                  <a:pt x="358" y="20"/>
                </a:moveTo>
                <a:cubicBezTo>
                  <a:pt x="359" y="19"/>
                  <a:pt x="358" y="19"/>
                  <a:pt x="361" y="19"/>
                </a:cubicBezTo>
                <a:cubicBezTo>
                  <a:pt x="360" y="19"/>
                  <a:pt x="362" y="19"/>
                  <a:pt x="361" y="18"/>
                </a:cubicBezTo>
                <a:cubicBezTo>
                  <a:pt x="359" y="19"/>
                  <a:pt x="358" y="18"/>
                  <a:pt x="359" y="18"/>
                </a:cubicBezTo>
                <a:cubicBezTo>
                  <a:pt x="354" y="18"/>
                  <a:pt x="352" y="17"/>
                  <a:pt x="349" y="18"/>
                </a:cubicBezTo>
                <a:cubicBezTo>
                  <a:pt x="351" y="19"/>
                  <a:pt x="351" y="18"/>
                  <a:pt x="354" y="18"/>
                </a:cubicBezTo>
                <a:cubicBezTo>
                  <a:pt x="353" y="19"/>
                  <a:pt x="357" y="19"/>
                  <a:pt x="354" y="19"/>
                </a:cubicBezTo>
                <a:cubicBezTo>
                  <a:pt x="353" y="18"/>
                  <a:pt x="349" y="19"/>
                  <a:pt x="348" y="19"/>
                </a:cubicBezTo>
                <a:cubicBezTo>
                  <a:pt x="349" y="19"/>
                  <a:pt x="349" y="20"/>
                  <a:pt x="349" y="20"/>
                </a:cubicBezTo>
                <a:cubicBezTo>
                  <a:pt x="348" y="20"/>
                  <a:pt x="348" y="20"/>
                  <a:pt x="348" y="20"/>
                </a:cubicBezTo>
                <a:cubicBezTo>
                  <a:pt x="351" y="19"/>
                  <a:pt x="355" y="20"/>
                  <a:pt x="358" y="20"/>
                </a:cubicBezTo>
                <a:close/>
                <a:moveTo>
                  <a:pt x="345" y="19"/>
                </a:moveTo>
                <a:cubicBezTo>
                  <a:pt x="346" y="19"/>
                  <a:pt x="349" y="19"/>
                  <a:pt x="350" y="18"/>
                </a:cubicBezTo>
                <a:cubicBezTo>
                  <a:pt x="348" y="19"/>
                  <a:pt x="345" y="18"/>
                  <a:pt x="345" y="19"/>
                </a:cubicBezTo>
                <a:close/>
                <a:moveTo>
                  <a:pt x="350" y="53"/>
                </a:moveTo>
                <a:cubicBezTo>
                  <a:pt x="351" y="53"/>
                  <a:pt x="351" y="53"/>
                  <a:pt x="353" y="53"/>
                </a:cubicBezTo>
                <a:cubicBezTo>
                  <a:pt x="350" y="52"/>
                  <a:pt x="357" y="52"/>
                  <a:pt x="359" y="51"/>
                </a:cubicBezTo>
                <a:cubicBezTo>
                  <a:pt x="356" y="51"/>
                  <a:pt x="349" y="51"/>
                  <a:pt x="347" y="52"/>
                </a:cubicBezTo>
                <a:cubicBezTo>
                  <a:pt x="347" y="52"/>
                  <a:pt x="350" y="52"/>
                  <a:pt x="351" y="52"/>
                </a:cubicBezTo>
                <a:cubicBezTo>
                  <a:pt x="351" y="53"/>
                  <a:pt x="347" y="53"/>
                  <a:pt x="346" y="53"/>
                </a:cubicBezTo>
                <a:cubicBezTo>
                  <a:pt x="347" y="53"/>
                  <a:pt x="347" y="53"/>
                  <a:pt x="348" y="53"/>
                </a:cubicBezTo>
                <a:cubicBezTo>
                  <a:pt x="347" y="53"/>
                  <a:pt x="350" y="53"/>
                  <a:pt x="350" y="53"/>
                </a:cubicBezTo>
                <a:close/>
                <a:moveTo>
                  <a:pt x="358" y="54"/>
                </a:moveTo>
                <a:cubicBezTo>
                  <a:pt x="356" y="53"/>
                  <a:pt x="353" y="53"/>
                  <a:pt x="352" y="53"/>
                </a:cubicBezTo>
                <a:cubicBezTo>
                  <a:pt x="352" y="54"/>
                  <a:pt x="350" y="53"/>
                  <a:pt x="349" y="54"/>
                </a:cubicBezTo>
                <a:cubicBezTo>
                  <a:pt x="353" y="54"/>
                  <a:pt x="356" y="54"/>
                  <a:pt x="358" y="54"/>
                </a:cubicBezTo>
                <a:close/>
                <a:moveTo>
                  <a:pt x="358" y="56"/>
                </a:moveTo>
                <a:cubicBezTo>
                  <a:pt x="356" y="56"/>
                  <a:pt x="354" y="56"/>
                  <a:pt x="354" y="56"/>
                </a:cubicBezTo>
                <a:cubicBezTo>
                  <a:pt x="354" y="56"/>
                  <a:pt x="354" y="56"/>
                  <a:pt x="354" y="56"/>
                </a:cubicBezTo>
                <a:cubicBezTo>
                  <a:pt x="356" y="56"/>
                  <a:pt x="357" y="56"/>
                  <a:pt x="358" y="56"/>
                </a:cubicBezTo>
                <a:close/>
                <a:moveTo>
                  <a:pt x="358" y="53"/>
                </a:moveTo>
                <a:cubicBezTo>
                  <a:pt x="357" y="52"/>
                  <a:pt x="355" y="53"/>
                  <a:pt x="354" y="53"/>
                </a:cubicBezTo>
                <a:cubicBezTo>
                  <a:pt x="355" y="53"/>
                  <a:pt x="357" y="53"/>
                  <a:pt x="358" y="53"/>
                </a:cubicBezTo>
                <a:close/>
                <a:moveTo>
                  <a:pt x="376" y="17"/>
                </a:moveTo>
                <a:cubicBezTo>
                  <a:pt x="373" y="17"/>
                  <a:pt x="372" y="18"/>
                  <a:pt x="371" y="18"/>
                </a:cubicBezTo>
                <a:cubicBezTo>
                  <a:pt x="373" y="18"/>
                  <a:pt x="373" y="18"/>
                  <a:pt x="376" y="18"/>
                </a:cubicBezTo>
                <a:cubicBezTo>
                  <a:pt x="376" y="18"/>
                  <a:pt x="376" y="18"/>
                  <a:pt x="377" y="18"/>
                </a:cubicBezTo>
                <a:cubicBezTo>
                  <a:pt x="378" y="18"/>
                  <a:pt x="379" y="18"/>
                  <a:pt x="379" y="18"/>
                </a:cubicBezTo>
                <a:cubicBezTo>
                  <a:pt x="378" y="18"/>
                  <a:pt x="377" y="18"/>
                  <a:pt x="378" y="18"/>
                </a:cubicBezTo>
                <a:cubicBezTo>
                  <a:pt x="380" y="18"/>
                  <a:pt x="380" y="17"/>
                  <a:pt x="383" y="18"/>
                </a:cubicBezTo>
                <a:cubicBezTo>
                  <a:pt x="383" y="17"/>
                  <a:pt x="381" y="17"/>
                  <a:pt x="381" y="17"/>
                </a:cubicBezTo>
                <a:cubicBezTo>
                  <a:pt x="378" y="17"/>
                  <a:pt x="376" y="18"/>
                  <a:pt x="374" y="18"/>
                </a:cubicBezTo>
                <a:cubicBezTo>
                  <a:pt x="374" y="18"/>
                  <a:pt x="377" y="17"/>
                  <a:pt x="376" y="17"/>
                </a:cubicBezTo>
                <a:close/>
                <a:moveTo>
                  <a:pt x="381" y="49"/>
                </a:moveTo>
                <a:cubicBezTo>
                  <a:pt x="380" y="48"/>
                  <a:pt x="380" y="48"/>
                  <a:pt x="379" y="48"/>
                </a:cubicBezTo>
                <a:cubicBezTo>
                  <a:pt x="380" y="48"/>
                  <a:pt x="381" y="48"/>
                  <a:pt x="381" y="48"/>
                </a:cubicBezTo>
                <a:cubicBezTo>
                  <a:pt x="379" y="48"/>
                  <a:pt x="377" y="48"/>
                  <a:pt x="377" y="49"/>
                </a:cubicBezTo>
                <a:cubicBezTo>
                  <a:pt x="379" y="48"/>
                  <a:pt x="381" y="49"/>
                  <a:pt x="381" y="49"/>
                </a:cubicBezTo>
                <a:close/>
                <a:moveTo>
                  <a:pt x="384" y="56"/>
                </a:moveTo>
                <a:cubicBezTo>
                  <a:pt x="386" y="56"/>
                  <a:pt x="388" y="56"/>
                  <a:pt x="391" y="56"/>
                </a:cubicBezTo>
                <a:cubicBezTo>
                  <a:pt x="387" y="55"/>
                  <a:pt x="381" y="56"/>
                  <a:pt x="379" y="56"/>
                </a:cubicBezTo>
                <a:cubicBezTo>
                  <a:pt x="381" y="56"/>
                  <a:pt x="381" y="56"/>
                  <a:pt x="384" y="56"/>
                </a:cubicBezTo>
                <a:close/>
                <a:moveTo>
                  <a:pt x="383" y="9"/>
                </a:moveTo>
                <a:cubicBezTo>
                  <a:pt x="382" y="9"/>
                  <a:pt x="382" y="9"/>
                  <a:pt x="381" y="9"/>
                </a:cubicBezTo>
                <a:cubicBezTo>
                  <a:pt x="381" y="9"/>
                  <a:pt x="381" y="9"/>
                  <a:pt x="380" y="10"/>
                </a:cubicBezTo>
                <a:cubicBezTo>
                  <a:pt x="383" y="10"/>
                  <a:pt x="382" y="9"/>
                  <a:pt x="383" y="9"/>
                </a:cubicBezTo>
                <a:close/>
                <a:moveTo>
                  <a:pt x="390" y="18"/>
                </a:moveTo>
                <a:cubicBezTo>
                  <a:pt x="390" y="18"/>
                  <a:pt x="390" y="18"/>
                  <a:pt x="389" y="18"/>
                </a:cubicBezTo>
                <a:cubicBezTo>
                  <a:pt x="386" y="18"/>
                  <a:pt x="388" y="18"/>
                  <a:pt x="385" y="18"/>
                </a:cubicBezTo>
                <a:cubicBezTo>
                  <a:pt x="385" y="18"/>
                  <a:pt x="385" y="18"/>
                  <a:pt x="383" y="19"/>
                </a:cubicBezTo>
                <a:cubicBezTo>
                  <a:pt x="386" y="19"/>
                  <a:pt x="387" y="18"/>
                  <a:pt x="390" y="18"/>
                </a:cubicBezTo>
                <a:close/>
                <a:moveTo>
                  <a:pt x="396" y="55"/>
                </a:moveTo>
                <a:cubicBezTo>
                  <a:pt x="396" y="55"/>
                  <a:pt x="397" y="54"/>
                  <a:pt x="396" y="54"/>
                </a:cubicBezTo>
                <a:cubicBezTo>
                  <a:pt x="395" y="55"/>
                  <a:pt x="392" y="55"/>
                  <a:pt x="390" y="55"/>
                </a:cubicBezTo>
                <a:cubicBezTo>
                  <a:pt x="391" y="56"/>
                  <a:pt x="399" y="55"/>
                  <a:pt x="397" y="56"/>
                </a:cubicBezTo>
                <a:cubicBezTo>
                  <a:pt x="401" y="56"/>
                  <a:pt x="406" y="55"/>
                  <a:pt x="409" y="56"/>
                </a:cubicBezTo>
                <a:cubicBezTo>
                  <a:pt x="408" y="56"/>
                  <a:pt x="407" y="56"/>
                  <a:pt x="407" y="56"/>
                </a:cubicBezTo>
                <a:cubicBezTo>
                  <a:pt x="410" y="56"/>
                  <a:pt x="413" y="56"/>
                  <a:pt x="416" y="56"/>
                </a:cubicBezTo>
                <a:cubicBezTo>
                  <a:pt x="417" y="56"/>
                  <a:pt x="414" y="56"/>
                  <a:pt x="415" y="56"/>
                </a:cubicBezTo>
                <a:cubicBezTo>
                  <a:pt x="416" y="55"/>
                  <a:pt x="418" y="56"/>
                  <a:pt x="418" y="55"/>
                </a:cubicBezTo>
                <a:cubicBezTo>
                  <a:pt x="415" y="55"/>
                  <a:pt x="412" y="55"/>
                  <a:pt x="409" y="55"/>
                </a:cubicBezTo>
                <a:cubicBezTo>
                  <a:pt x="409" y="55"/>
                  <a:pt x="411" y="55"/>
                  <a:pt x="411" y="54"/>
                </a:cubicBezTo>
                <a:cubicBezTo>
                  <a:pt x="409" y="54"/>
                  <a:pt x="406" y="55"/>
                  <a:pt x="408" y="54"/>
                </a:cubicBezTo>
                <a:cubicBezTo>
                  <a:pt x="406" y="54"/>
                  <a:pt x="405" y="55"/>
                  <a:pt x="403" y="54"/>
                </a:cubicBezTo>
                <a:cubicBezTo>
                  <a:pt x="403" y="54"/>
                  <a:pt x="401" y="54"/>
                  <a:pt x="403" y="54"/>
                </a:cubicBezTo>
                <a:cubicBezTo>
                  <a:pt x="399" y="54"/>
                  <a:pt x="399" y="55"/>
                  <a:pt x="396" y="55"/>
                </a:cubicBezTo>
                <a:close/>
                <a:moveTo>
                  <a:pt x="392" y="51"/>
                </a:moveTo>
                <a:cubicBezTo>
                  <a:pt x="392" y="52"/>
                  <a:pt x="396" y="51"/>
                  <a:pt x="394" y="51"/>
                </a:cubicBezTo>
                <a:cubicBezTo>
                  <a:pt x="393" y="51"/>
                  <a:pt x="388" y="51"/>
                  <a:pt x="392" y="52"/>
                </a:cubicBezTo>
                <a:cubicBezTo>
                  <a:pt x="392" y="52"/>
                  <a:pt x="392" y="51"/>
                  <a:pt x="392" y="51"/>
                </a:cubicBezTo>
                <a:close/>
                <a:moveTo>
                  <a:pt x="395" y="49"/>
                </a:moveTo>
                <a:cubicBezTo>
                  <a:pt x="395" y="49"/>
                  <a:pt x="395" y="49"/>
                  <a:pt x="395" y="48"/>
                </a:cubicBezTo>
                <a:cubicBezTo>
                  <a:pt x="394" y="48"/>
                  <a:pt x="393" y="48"/>
                  <a:pt x="393" y="49"/>
                </a:cubicBezTo>
                <a:cubicBezTo>
                  <a:pt x="394" y="49"/>
                  <a:pt x="394" y="49"/>
                  <a:pt x="395" y="49"/>
                </a:cubicBezTo>
                <a:close/>
                <a:moveTo>
                  <a:pt x="406" y="47"/>
                </a:moveTo>
                <a:cubicBezTo>
                  <a:pt x="404" y="47"/>
                  <a:pt x="414" y="48"/>
                  <a:pt x="415" y="47"/>
                </a:cubicBezTo>
                <a:cubicBezTo>
                  <a:pt x="412" y="47"/>
                  <a:pt x="411" y="48"/>
                  <a:pt x="409" y="47"/>
                </a:cubicBezTo>
                <a:cubicBezTo>
                  <a:pt x="412" y="47"/>
                  <a:pt x="408" y="47"/>
                  <a:pt x="412" y="47"/>
                </a:cubicBezTo>
                <a:cubicBezTo>
                  <a:pt x="409" y="46"/>
                  <a:pt x="405" y="46"/>
                  <a:pt x="402" y="46"/>
                </a:cubicBezTo>
                <a:cubicBezTo>
                  <a:pt x="399" y="47"/>
                  <a:pt x="402" y="47"/>
                  <a:pt x="406" y="47"/>
                </a:cubicBezTo>
                <a:close/>
                <a:moveTo>
                  <a:pt x="407" y="60"/>
                </a:moveTo>
                <a:cubicBezTo>
                  <a:pt x="405" y="60"/>
                  <a:pt x="403" y="60"/>
                  <a:pt x="403" y="60"/>
                </a:cubicBezTo>
                <a:cubicBezTo>
                  <a:pt x="405" y="60"/>
                  <a:pt x="406" y="60"/>
                  <a:pt x="407" y="60"/>
                </a:cubicBezTo>
                <a:close/>
                <a:moveTo>
                  <a:pt x="410" y="51"/>
                </a:moveTo>
                <a:cubicBezTo>
                  <a:pt x="408" y="51"/>
                  <a:pt x="404" y="51"/>
                  <a:pt x="403" y="51"/>
                </a:cubicBezTo>
                <a:cubicBezTo>
                  <a:pt x="404" y="51"/>
                  <a:pt x="408" y="51"/>
                  <a:pt x="410" y="51"/>
                </a:cubicBezTo>
                <a:close/>
                <a:moveTo>
                  <a:pt x="419" y="51"/>
                </a:moveTo>
                <a:cubicBezTo>
                  <a:pt x="419" y="50"/>
                  <a:pt x="417" y="50"/>
                  <a:pt x="417" y="50"/>
                </a:cubicBezTo>
                <a:cubicBezTo>
                  <a:pt x="418" y="51"/>
                  <a:pt x="412" y="50"/>
                  <a:pt x="411" y="51"/>
                </a:cubicBezTo>
                <a:cubicBezTo>
                  <a:pt x="414" y="51"/>
                  <a:pt x="415" y="50"/>
                  <a:pt x="419" y="51"/>
                </a:cubicBezTo>
                <a:close/>
                <a:moveTo>
                  <a:pt x="423" y="54"/>
                </a:moveTo>
                <a:cubicBezTo>
                  <a:pt x="421" y="54"/>
                  <a:pt x="420" y="54"/>
                  <a:pt x="417" y="54"/>
                </a:cubicBezTo>
                <a:cubicBezTo>
                  <a:pt x="417" y="54"/>
                  <a:pt x="418" y="54"/>
                  <a:pt x="417" y="54"/>
                </a:cubicBezTo>
                <a:cubicBezTo>
                  <a:pt x="417" y="54"/>
                  <a:pt x="415" y="54"/>
                  <a:pt x="414" y="54"/>
                </a:cubicBezTo>
                <a:cubicBezTo>
                  <a:pt x="416" y="55"/>
                  <a:pt x="424" y="55"/>
                  <a:pt x="423" y="54"/>
                </a:cubicBezTo>
                <a:close/>
                <a:moveTo>
                  <a:pt x="425" y="45"/>
                </a:moveTo>
                <a:cubicBezTo>
                  <a:pt x="422" y="45"/>
                  <a:pt x="417" y="44"/>
                  <a:pt x="415" y="45"/>
                </a:cubicBezTo>
                <a:cubicBezTo>
                  <a:pt x="415" y="45"/>
                  <a:pt x="419" y="45"/>
                  <a:pt x="419" y="45"/>
                </a:cubicBezTo>
                <a:cubicBezTo>
                  <a:pt x="416" y="45"/>
                  <a:pt x="419" y="46"/>
                  <a:pt x="417" y="46"/>
                </a:cubicBezTo>
                <a:cubicBezTo>
                  <a:pt x="416" y="46"/>
                  <a:pt x="415" y="46"/>
                  <a:pt x="415" y="46"/>
                </a:cubicBezTo>
                <a:cubicBezTo>
                  <a:pt x="420" y="46"/>
                  <a:pt x="424" y="46"/>
                  <a:pt x="430" y="46"/>
                </a:cubicBezTo>
                <a:cubicBezTo>
                  <a:pt x="426" y="46"/>
                  <a:pt x="423" y="46"/>
                  <a:pt x="420" y="47"/>
                </a:cubicBezTo>
                <a:cubicBezTo>
                  <a:pt x="423" y="47"/>
                  <a:pt x="429" y="47"/>
                  <a:pt x="430" y="48"/>
                </a:cubicBezTo>
                <a:cubicBezTo>
                  <a:pt x="434" y="48"/>
                  <a:pt x="438" y="47"/>
                  <a:pt x="443" y="48"/>
                </a:cubicBezTo>
                <a:cubicBezTo>
                  <a:pt x="444" y="48"/>
                  <a:pt x="443" y="48"/>
                  <a:pt x="444" y="47"/>
                </a:cubicBezTo>
                <a:cubicBezTo>
                  <a:pt x="441" y="47"/>
                  <a:pt x="440" y="47"/>
                  <a:pt x="439" y="47"/>
                </a:cubicBezTo>
                <a:cubicBezTo>
                  <a:pt x="438" y="47"/>
                  <a:pt x="439" y="46"/>
                  <a:pt x="436" y="46"/>
                </a:cubicBezTo>
                <a:cubicBezTo>
                  <a:pt x="437" y="46"/>
                  <a:pt x="437" y="46"/>
                  <a:pt x="439" y="46"/>
                </a:cubicBezTo>
                <a:cubicBezTo>
                  <a:pt x="442" y="45"/>
                  <a:pt x="443" y="43"/>
                  <a:pt x="445" y="42"/>
                </a:cubicBezTo>
                <a:cubicBezTo>
                  <a:pt x="441" y="44"/>
                  <a:pt x="434" y="44"/>
                  <a:pt x="423" y="44"/>
                </a:cubicBezTo>
                <a:cubicBezTo>
                  <a:pt x="425" y="45"/>
                  <a:pt x="431" y="44"/>
                  <a:pt x="432" y="45"/>
                </a:cubicBezTo>
                <a:cubicBezTo>
                  <a:pt x="430" y="45"/>
                  <a:pt x="427" y="45"/>
                  <a:pt x="425" y="45"/>
                </a:cubicBezTo>
                <a:close/>
                <a:moveTo>
                  <a:pt x="419" y="43"/>
                </a:moveTo>
                <a:cubicBezTo>
                  <a:pt x="420" y="43"/>
                  <a:pt x="423" y="43"/>
                  <a:pt x="423" y="44"/>
                </a:cubicBezTo>
                <a:cubicBezTo>
                  <a:pt x="422" y="43"/>
                  <a:pt x="418" y="44"/>
                  <a:pt x="421" y="44"/>
                </a:cubicBezTo>
                <a:cubicBezTo>
                  <a:pt x="421" y="44"/>
                  <a:pt x="426" y="44"/>
                  <a:pt x="429" y="44"/>
                </a:cubicBezTo>
                <a:cubicBezTo>
                  <a:pt x="429" y="43"/>
                  <a:pt x="426" y="44"/>
                  <a:pt x="426" y="43"/>
                </a:cubicBezTo>
                <a:cubicBezTo>
                  <a:pt x="428" y="43"/>
                  <a:pt x="433" y="43"/>
                  <a:pt x="436" y="43"/>
                </a:cubicBezTo>
                <a:cubicBezTo>
                  <a:pt x="434" y="44"/>
                  <a:pt x="432" y="43"/>
                  <a:pt x="431" y="44"/>
                </a:cubicBezTo>
                <a:cubicBezTo>
                  <a:pt x="433" y="44"/>
                  <a:pt x="435" y="44"/>
                  <a:pt x="437" y="44"/>
                </a:cubicBezTo>
                <a:cubicBezTo>
                  <a:pt x="437" y="43"/>
                  <a:pt x="446" y="42"/>
                  <a:pt x="443" y="41"/>
                </a:cubicBezTo>
                <a:cubicBezTo>
                  <a:pt x="442" y="42"/>
                  <a:pt x="440" y="42"/>
                  <a:pt x="439" y="43"/>
                </a:cubicBezTo>
                <a:cubicBezTo>
                  <a:pt x="439" y="42"/>
                  <a:pt x="437" y="43"/>
                  <a:pt x="436" y="43"/>
                </a:cubicBezTo>
                <a:cubicBezTo>
                  <a:pt x="435" y="42"/>
                  <a:pt x="436" y="42"/>
                  <a:pt x="435" y="41"/>
                </a:cubicBezTo>
                <a:cubicBezTo>
                  <a:pt x="437" y="41"/>
                  <a:pt x="440" y="41"/>
                  <a:pt x="440" y="41"/>
                </a:cubicBezTo>
                <a:cubicBezTo>
                  <a:pt x="435" y="41"/>
                  <a:pt x="433" y="42"/>
                  <a:pt x="430" y="41"/>
                </a:cubicBezTo>
                <a:cubicBezTo>
                  <a:pt x="431" y="41"/>
                  <a:pt x="430" y="41"/>
                  <a:pt x="431" y="41"/>
                </a:cubicBezTo>
                <a:cubicBezTo>
                  <a:pt x="432" y="42"/>
                  <a:pt x="435" y="41"/>
                  <a:pt x="434" y="42"/>
                </a:cubicBezTo>
                <a:cubicBezTo>
                  <a:pt x="433" y="42"/>
                  <a:pt x="432" y="42"/>
                  <a:pt x="430" y="42"/>
                </a:cubicBezTo>
                <a:cubicBezTo>
                  <a:pt x="430" y="42"/>
                  <a:pt x="430" y="42"/>
                  <a:pt x="428" y="43"/>
                </a:cubicBezTo>
                <a:cubicBezTo>
                  <a:pt x="428" y="42"/>
                  <a:pt x="428" y="42"/>
                  <a:pt x="428" y="42"/>
                </a:cubicBezTo>
                <a:cubicBezTo>
                  <a:pt x="426" y="42"/>
                  <a:pt x="427" y="42"/>
                  <a:pt x="424" y="42"/>
                </a:cubicBezTo>
                <a:cubicBezTo>
                  <a:pt x="423" y="42"/>
                  <a:pt x="419" y="42"/>
                  <a:pt x="419" y="43"/>
                </a:cubicBezTo>
                <a:close/>
                <a:moveTo>
                  <a:pt x="423" y="42"/>
                </a:moveTo>
                <a:cubicBezTo>
                  <a:pt x="419" y="42"/>
                  <a:pt x="416" y="42"/>
                  <a:pt x="415" y="43"/>
                </a:cubicBezTo>
                <a:cubicBezTo>
                  <a:pt x="417" y="43"/>
                  <a:pt x="418" y="43"/>
                  <a:pt x="417" y="42"/>
                </a:cubicBezTo>
                <a:cubicBezTo>
                  <a:pt x="420" y="42"/>
                  <a:pt x="422" y="42"/>
                  <a:pt x="423" y="42"/>
                </a:cubicBezTo>
                <a:close/>
                <a:moveTo>
                  <a:pt x="423" y="54"/>
                </a:moveTo>
                <a:cubicBezTo>
                  <a:pt x="423" y="53"/>
                  <a:pt x="423" y="53"/>
                  <a:pt x="424" y="53"/>
                </a:cubicBezTo>
                <a:cubicBezTo>
                  <a:pt x="422" y="54"/>
                  <a:pt x="421" y="54"/>
                  <a:pt x="421" y="53"/>
                </a:cubicBezTo>
                <a:cubicBezTo>
                  <a:pt x="418" y="53"/>
                  <a:pt x="418" y="53"/>
                  <a:pt x="419" y="54"/>
                </a:cubicBezTo>
                <a:cubicBezTo>
                  <a:pt x="421" y="54"/>
                  <a:pt x="421" y="54"/>
                  <a:pt x="423" y="54"/>
                </a:cubicBezTo>
                <a:close/>
                <a:moveTo>
                  <a:pt x="422" y="50"/>
                </a:moveTo>
                <a:cubicBezTo>
                  <a:pt x="423" y="50"/>
                  <a:pt x="425" y="50"/>
                  <a:pt x="424" y="49"/>
                </a:cubicBezTo>
                <a:cubicBezTo>
                  <a:pt x="422" y="49"/>
                  <a:pt x="422" y="49"/>
                  <a:pt x="421" y="49"/>
                </a:cubicBezTo>
                <a:cubicBezTo>
                  <a:pt x="421" y="49"/>
                  <a:pt x="419" y="49"/>
                  <a:pt x="419" y="49"/>
                </a:cubicBezTo>
                <a:cubicBezTo>
                  <a:pt x="421" y="50"/>
                  <a:pt x="422" y="49"/>
                  <a:pt x="422" y="50"/>
                </a:cubicBezTo>
                <a:close/>
                <a:moveTo>
                  <a:pt x="434" y="50"/>
                </a:moveTo>
                <a:cubicBezTo>
                  <a:pt x="433" y="51"/>
                  <a:pt x="437" y="51"/>
                  <a:pt x="439" y="51"/>
                </a:cubicBezTo>
                <a:cubicBezTo>
                  <a:pt x="439" y="51"/>
                  <a:pt x="440" y="51"/>
                  <a:pt x="439" y="50"/>
                </a:cubicBezTo>
                <a:cubicBezTo>
                  <a:pt x="438" y="50"/>
                  <a:pt x="436" y="50"/>
                  <a:pt x="435" y="51"/>
                </a:cubicBezTo>
                <a:cubicBezTo>
                  <a:pt x="435" y="50"/>
                  <a:pt x="431" y="50"/>
                  <a:pt x="430" y="50"/>
                </a:cubicBezTo>
                <a:cubicBezTo>
                  <a:pt x="430" y="50"/>
                  <a:pt x="432" y="50"/>
                  <a:pt x="430" y="50"/>
                </a:cubicBezTo>
                <a:cubicBezTo>
                  <a:pt x="430" y="50"/>
                  <a:pt x="429" y="50"/>
                  <a:pt x="428" y="50"/>
                </a:cubicBezTo>
                <a:cubicBezTo>
                  <a:pt x="428" y="50"/>
                  <a:pt x="429" y="50"/>
                  <a:pt x="429" y="50"/>
                </a:cubicBezTo>
                <a:cubicBezTo>
                  <a:pt x="425" y="50"/>
                  <a:pt x="426" y="50"/>
                  <a:pt x="422" y="50"/>
                </a:cubicBezTo>
                <a:cubicBezTo>
                  <a:pt x="422" y="50"/>
                  <a:pt x="420" y="50"/>
                  <a:pt x="421" y="51"/>
                </a:cubicBezTo>
                <a:cubicBezTo>
                  <a:pt x="427" y="51"/>
                  <a:pt x="431" y="51"/>
                  <a:pt x="434" y="50"/>
                </a:cubicBezTo>
                <a:close/>
                <a:moveTo>
                  <a:pt x="446" y="55"/>
                </a:moveTo>
                <a:cubicBezTo>
                  <a:pt x="446" y="55"/>
                  <a:pt x="446" y="55"/>
                  <a:pt x="446" y="54"/>
                </a:cubicBezTo>
                <a:cubicBezTo>
                  <a:pt x="444" y="55"/>
                  <a:pt x="443" y="54"/>
                  <a:pt x="442" y="55"/>
                </a:cubicBezTo>
                <a:cubicBezTo>
                  <a:pt x="444" y="55"/>
                  <a:pt x="443" y="55"/>
                  <a:pt x="446" y="55"/>
                </a:cubicBezTo>
                <a:close/>
                <a:moveTo>
                  <a:pt x="445" y="18"/>
                </a:moveTo>
                <a:cubicBezTo>
                  <a:pt x="444" y="17"/>
                  <a:pt x="445" y="17"/>
                  <a:pt x="444" y="17"/>
                </a:cubicBezTo>
                <a:cubicBezTo>
                  <a:pt x="445" y="17"/>
                  <a:pt x="446" y="17"/>
                  <a:pt x="446" y="17"/>
                </a:cubicBezTo>
                <a:cubicBezTo>
                  <a:pt x="445" y="17"/>
                  <a:pt x="445" y="17"/>
                  <a:pt x="444" y="17"/>
                </a:cubicBezTo>
                <a:cubicBezTo>
                  <a:pt x="444" y="17"/>
                  <a:pt x="442" y="18"/>
                  <a:pt x="444" y="18"/>
                </a:cubicBezTo>
                <a:cubicBezTo>
                  <a:pt x="444" y="18"/>
                  <a:pt x="444" y="18"/>
                  <a:pt x="445" y="18"/>
                </a:cubicBezTo>
                <a:close/>
                <a:moveTo>
                  <a:pt x="445" y="58"/>
                </a:moveTo>
                <a:cubicBezTo>
                  <a:pt x="446" y="58"/>
                  <a:pt x="450" y="58"/>
                  <a:pt x="453" y="58"/>
                </a:cubicBezTo>
                <a:cubicBezTo>
                  <a:pt x="452" y="58"/>
                  <a:pt x="452" y="57"/>
                  <a:pt x="451" y="57"/>
                </a:cubicBezTo>
                <a:cubicBezTo>
                  <a:pt x="449" y="57"/>
                  <a:pt x="446" y="57"/>
                  <a:pt x="444" y="57"/>
                </a:cubicBezTo>
                <a:cubicBezTo>
                  <a:pt x="446" y="57"/>
                  <a:pt x="445" y="58"/>
                  <a:pt x="447" y="58"/>
                </a:cubicBezTo>
                <a:cubicBezTo>
                  <a:pt x="445" y="58"/>
                  <a:pt x="444" y="58"/>
                  <a:pt x="444" y="58"/>
                </a:cubicBezTo>
                <a:cubicBezTo>
                  <a:pt x="444" y="58"/>
                  <a:pt x="444" y="58"/>
                  <a:pt x="445" y="58"/>
                </a:cubicBezTo>
                <a:close/>
                <a:moveTo>
                  <a:pt x="450" y="18"/>
                </a:moveTo>
                <a:cubicBezTo>
                  <a:pt x="449" y="18"/>
                  <a:pt x="449" y="18"/>
                  <a:pt x="449" y="18"/>
                </a:cubicBezTo>
                <a:cubicBezTo>
                  <a:pt x="452" y="18"/>
                  <a:pt x="459" y="18"/>
                  <a:pt x="457" y="17"/>
                </a:cubicBezTo>
                <a:cubicBezTo>
                  <a:pt x="457" y="18"/>
                  <a:pt x="456" y="17"/>
                  <a:pt x="457" y="17"/>
                </a:cubicBezTo>
                <a:cubicBezTo>
                  <a:pt x="452" y="17"/>
                  <a:pt x="456" y="17"/>
                  <a:pt x="451" y="17"/>
                </a:cubicBezTo>
                <a:cubicBezTo>
                  <a:pt x="449" y="17"/>
                  <a:pt x="449" y="18"/>
                  <a:pt x="446" y="19"/>
                </a:cubicBezTo>
                <a:cubicBezTo>
                  <a:pt x="447" y="18"/>
                  <a:pt x="449" y="19"/>
                  <a:pt x="450" y="18"/>
                </a:cubicBezTo>
                <a:close/>
                <a:moveTo>
                  <a:pt x="469" y="41"/>
                </a:moveTo>
                <a:cubicBezTo>
                  <a:pt x="463" y="42"/>
                  <a:pt x="453" y="45"/>
                  <a:pt x="453" y="48"/>
                </a:cubicBezTo>
                <a:cubicBezTo>
                  <a:pt x="456" y="48"/>
                  <a:pt x="461" y="47"/>
                  <a:pt x="457" y="46"/>
                </a:cubicBezTo>
                <a:cubicBezTo>
                  <a:pt x="459" y="46"/>
                  <a:pt x="461" y="46"/>
                  <a:pt x="462" y="46"/>
                </a:cubicBezTo>
                <a:cubicBezTo>
                  <a:pt x="467" y="45"/>
                  <a:pt x="471" y="43"/>
                  <a:pt x="469" y="41"/>
                </a:cubicBezTo>
                <a:cubicBezTo>
                  <a:pt x="467" y="42"/>
                  <a:pt x="468" y="43"/>
                  <a:pt x="466" y="43"/>
                </a:cubicBezTo>
                <a:cubicBezTo>
                  <a:pt x="461" y="42"/>
                  <a:pt x="471" y="41"/>
                  <a:pt x="469" y="41"/>
                </a:cubicBezTo>
                <a:close/>
                <a:moveTo>
                  <a:pt x="458" y="18"/>
                </a:moveTo>
                <a:cubicBezTo>
                  <a:pt x="456" y="18"/>
                  <a:pt x="454" y="18"/>
                  <a:pt x="454" y="19"/>
                </a:cubicBezTo>
                <a:cubicBezTo>
                  <a:pt x="455" y="19"/>
                  <a:pt x="458" y="19"/>
                  <a:pt x="458" y="18"/>
                </a:cubicBezTo>
                <a:close/>
                <a:moveTo>
                  <a:pt x="465" y="18"/>
                </a:moveTo>
                <a:cubicBezTo>
                  <a:pt x="465" y="18"/>
                  <a:pt x="465" y="18"/>
                  <a:pt x="465" y="18"/>
                </a:cubicBezTo>
                <a:cubicBezTo>
                  <a:pt x="464" y="18"/>
                  <a:pt x="463" y="18"/>
                  <a:pt x="463" y="18"/>
                </a:cubicBezTo>
                <a:cubicBezTo>
                  <a:pt x="464" y="18"/>
                  <a:pt x="460" y="18"/>
                  <a:pt x="462" y="18"/>
                </a:cubicBezTo>
                <a:cubicBezTo>
                  <a:pt x="460" y="18"/>
                  <a:pt x="460" y="18"/>
                  <a:pt x="460" y="18"/>
                </a:cubicBezTo>
                <a:cubicBezTo>
                  <a:pt x="462" y="19"/>
                  <a:pt x="462" y="18"/>
                  <a:pt x="465" y="18"/>
                </a:cubicBezTo>
                <a:close/>
                <a:moveTo>
                  <a:pt x="464" y="56"/>
                </a:moveTo>
                <a:cubicBezTo>
                  <a:pt x="463" y="56"/>
                  <a:pt x="462" y="56"/>
                  <a:pt x="460" y="56"/>
                </a:cubicBezTo>
                <a:cubicBezTo>
                  <a:pt x="460" y="56"/>
                  <a:pt x="460" y="57"/>
                  <a:pt x="460" y="57"/>
                </a:cubicBezTo>
                <a:cubicBezTo>
                  <a:pt x="462" y="57"/>
                  <a:pt x="465" y="57"/>
                  <a:pt x="464" y="56"/>
                </a:cubicBezTo>
                <a:close/>
                <a:moveTo>
                  <a:pt x="469" y="57"/>
                </a:moveTo>
                <a:cubicBezTo>
                  <a:pt x="469" y="56"/>
                  <a:pt x="469" y="56"/>
                  <a:pt x="469" y="56"/>
                </a:cubicBezTo>
                <a:cubicBezTo>
                  <a:pt x="467" y="56"/>
                  <a:pt x="463" y="55"/>
                  <a:pt x="462" y="56"/>
                </a:cubicBezTo>
                <a:cubicBezTo>
                  <a:pt x="467" y="56"/>
                  <a:pt x="467" y="56"/>
                  <a:pt x="469" y="57"/>
                </a:cubicBezTo>
                <a:close/>
                <a:moveTo>
                  <a:pt x="471" y="48"/>
                </a:moveTo>
                <a:cubicBezTo>
                  <a:pt x="471" y="48"/>
                  <a:pt x="470" y="49"/>
                  <a:pt x="470" y="49"/>
                </a:cubicBezTo>
                <a:cubicBezTo>
                  <a:pt x="473" y="49"/>
                  <a:pt x="473" y="48"/>
                  <a:pt x="471" y="48"/>
                </a:cubicBezTo>
                <a:close/>
                <a:moveTo>
                  <a:pt x="480" y="53"/>
                </a:moveTo>
                <a:cubicBezTo>
                  <a:pt x="479" y="52"/>
                  <a:pt x="473" y="53"/>
                  <a:pt x="472" y="53"/>
                </a:cubicBezTo>
                <a:cubicBezTo>
                  <a:pt x="475" y="53"/>
                  <a:pt x="476" y="53"/>
                  <a:pt x="480" y="53"/>
                </a:cubicBezTo>
                <a:close/>
                <a:moveTo>
                  <a:pt x="512" y="43"/>
                </a:moveTo>
                <a:cubicBezTo>
                  <a:pt x="510" y="42"/>
                  <a:pt x="505" y="43"/>
                  <a:pt x="508" y="43"/>
                </a:cubicBezTo>
                <a:cubicBezTo>
                  <a:pt x="506" y="43"/>
                  <a:pt x="506" y="43"/>
                  <a:pt x="505" y="44"/>
                </a:cubicBezTo>
                <a:cubicBezTo>
                  <a:pt x="504" y="43"/>
                  <a:pt x="503" y="44"/>
                  <a:pt x="502" y="44"/>
                </a:cubicBezTo>
                <a:cubicBezTo>
                  <a:pt x="504" y="43"/>
                  <a:pt x="503" y="43"/>
                  <a:pt x="504" y="42"/>
                </a:cubicBezTo>
                <a:cubicBezTo>
                  <a:pt x="502" y="42"/>
                  <a:pt x="503" y="43"/>
                  <a:pt x="501" y="43"/>
                </a:cubicBezTo>
                <a:cubicBezTo>
                  <a:pt x="501" y="42"/>
                  <a:pt x="502" y="42"/>
                  <a:pt x="502" y="42"/>
                </a:cubicBezTo>
                <a:cubicBezTo>
                  <a:pt x="501" y="42"/>
                  <a:pt x="499" y="42"/>
                  <a:pt x="497" y="42"/>
                </a:cubicBezTo>
                <a:cubicBezTo>
                  <a:pt x="497" y="42"/>
                  <a:pt x="497" y="43"/>
                  <a:pt x="496" y="43"/>
                </a:cubicBezTo>
                <a:cubicBezTo>
                  <a:pt x="494" y="42"/>
                  <a:pt x="495" y="42"/>
                  <a:pt x="492" y="42"/>
                </a:cubicBezTo>
                <a:cubicBezTo>
                  <a:pt x="492" y="42"/>
                  <a:pt x="493" y="42"/>
                  <a:pt x="492" y="42"/>
                </a:cubicBezTo>
                <a:cubicBezTo>
                  <a:pt x="491" y="42"/>
                  <a:pt x="490" y="42"/>
                  <a:pt x="489" y="42"/>
                </a:cubicBezTo>
                <a:cubicBezTo>
                  <a:pt x="488" y="41"/>
                  <a:pt x="490" y="42"/>
                  <a:pt x="489" y="41"/>
                </a:cubicBezTo>
                <a:cubicBezTo>
                  <a:pt x="485" y="42"/>
                  <a:pt x="483" y="41"/>
                  <a:pt x="480" y="42"/>
                </a:cubicBezTo>
                <a:cubicBezTo>
                  <a:pt x="481" y="43"/>
                  <a:pt x="475" y="43"/>
                  <a:pt x="478" y="43"/>
                </a:cubicBezTo>
                <a:cubicBezTo>
                  <a:pt x="477" y="44"/>
                  <a:pt x="475" y="44"/>
                  <a:pt x="473" y="44"/>
                </a:cubicBezTo>
                <a:cubicBezTo>
                  <a:pt x="473" y="45"/>
                  <a:pt x="474" y="45"/>
                  <a:pt x="474" y="45"/>
                </a:cubicBezTo>
                <a:cubicBezTo>
                  <a:pt x="475" y="45"/>
                  <a:pt x="476" y="44"/>
                  <a:pt x="476" y="45"/>
                </a:cubicBezTo>
                <a:cubicBezTo>
                  <a:pt x="473" y="46"/>
                  <a:pt x="476" y="47"/>
                  <a:pt x="473" y="48"/>
                </a:cubicBezTo>
                <a:cubicBezTo>
                  <a:pt x="476" y="48"/>
                  <a:pt x="482" y="47"/>
                  <a:pt x="487" y="48"/>
                </a:cubicBezTo>
                <a:cubicBezTo>
                  <a:pt x="485" y="48"/>
                  <a:pt x="480" y="47"/>
                  <a:pt x="480" y="48"/>
                </a:cubicBezTo>
                <a:cubicBezTo>
                  <a:pt x="483" y="48"/>
                  <a:pt x="484" y="48"/>
                  <a:pt x="487" y="48"/>
                </a:cubicBezTo>
                <a:cubicBezTo>
                  <a:pt x="487" y="48"/>
                  <a:pt x="487" y="48"/>
                  <a:pt x="487" y="48"/>
                </a:cubicBezTo>
                <a:cubicBezTo>
                  <a:pt x="486" y="48"/>
                  <a:pt x="484" y="48"/>
                  <a:pt x="485" y="49"/>
                </a:cubicBezTo>
                <a:cubicBezTo>
                  <a:pt x="487" y="48"/>
                  <a:pt x="487" y="49"/>
                  <a:pt x="489" y="49"/>
                </a:cubicBezTo>
                <a:cubicBezTo>
                  <a:pt x="490" y="49"/>
                  <a:pt x="489" y="48"/>
                  <a:pt x="491" y="48"/>
                </a:cubicBezTo>
                <a:cubicBezTo>
                  <a:pt x="490" y="49"/>
                  <a:pt x="492" y="48"/>
                  <a:pt x="492" y="48"/>
                </a:cubicBezTo>
                <a:cubicBezTo>
                  <a:pt x="493" y="48"/>
                  <a:pt x="493" y="48"/>
                  <a:pt x="493" y="49"/>
                </a:cubicBezTo>
                <a:cubicBezTo>
                  <a:pt x="495" y="49"/>
                  <a:pt x="494" y="48"/>
                  <a:pt x="496" y="48"/>
                </a:cubicBezTo>
                <a:cubicBezTo>
                  <a:pt x="496" y="49"/>
                  <a:pt x="495" y="49"/>
                  <a:pt x="495" y="49"/>
                </a:cubicBezTo>
                <a:cubicBezTo>
                  <a:pt x="498" y="49"/>
                  <a:pt x="496" y="48"/>
                  <a:pt x="498" y="48"/>
                </a:cubicBezTo>
                <a:cubicBezTo>
                  <a:pt x="499" y="48"/>
                  <a:pt x="497" y="49"/>
                  <a:pt x="499" y="49"/>
                </a:cubicBezTo>
                <a:cubicBezTo>
                  <a:pt x="499" y="48"/>
                  <a:pt x="499" y="48"/>
                  <a:pt x="501" y="48"/>
                </a:cubicBezTo>
                <a:cubicBezTo>
                  <a:pt x="501" y="48"/>
                  <a:pt x="502" y="49"/>
                  <a:pt x="502" y="49"/>
                </a:cubicBezTo>
                <a:cubicBezTo>
                  <a:pt x="504" y="48"/>
                  <a:pt x="505" y="48"/>
                  <a:pt x="507" y="48"/>
                </a:cubicBezTo>
                <a:cubicBezTo>
                  <a:pt x="506" y="48"/>
                  <a:pt x="507" y="47"/>
                  <a:pt x="507" y="47"/>
                </a:cubicBezTo>
                <a:cubicBezTo>
                  <a:pt x="508" y="47"/>
                  <a:pt x="508" y="47"/>
                  <a:pt x="510" y="47"/>
                </a:cubicBezTo>
                <a:cubicBezTo>
                  <a:pt x="514" y="46"/>
                  <a:pt x="520" y="45"/>
                  <a:pt x="523" y="43"/>
                </a:cubicBezTo>
                <a:cubicBezTo>
                  <a:pt x="518" y="43"/>
                  <a:pt x="516" y="44"/>
                  <a:pt x="512" y="43"/>
                </a:cubicBezTo>
                <a:cubicBezTo>
                  <a:pt x="511" y="44"/>
                  <a:pt x="513" y="44"/>
                  <a:pt x="512" y="44"/>
                </a:cubicBezTo>
                <a:cubicBezTo>
                  <a:pt x="508" y="44"/>
                  <a:pt x="512" y="44"/>
                  <a:pt x="512" y="43"/>
                </a:cubicBezTo>
                <a:close/>
                <a:moveTo>
                  <a:pt x="483" y="57"/>
                </a:moveTo>
                <a:cubicBezTo>
                  <a:pt x="480" y="57"/>
                  <a:pt x="479" y="56"/>
                  <a:pt x="477" y="56"/>
                </a:cubicBezTo>
                <a:cubicBezTo>
                  <a:pt x="477" y="57"/>
                  <a:pt x="476" y="57"/>
                  <a:pt x="476" y="57"/>
                </a:cubicBezTo>
                <a:cubicBezTo>
                  <a:pt x="479" y="57"/>
                  <a:pt x="482" y="57"/>
                  <a:pt x="483" y="57"/>
                </a:cubicBezTo>
                <a:close/>
                <a:moveTo>
                  <a:pt x="485" y="17"/>
                </a:moveTo>
                <a:cubicBezTo>
                  <a:pt x="484" y="17"/>
                  <a:pt x="486" y="17"/>
                  <a:pt x="487" y="18"/>
                </a:cubicBezTo>
                <a:cubicBezTo>
                  <a:pt x="488" y="17"/>
                  <a:pt x="486" y="17"/>
                  <a:pt x="488" y="16"/>
                </a:cubicBezTo>
                <a:cubicBezTo>
                  <a:pt x="485" y="16"/>
                  <a:pt x="484" y="17"/>
                  <a:pt x="482" y="16"/>
                </a:cubicBezTo>
                <a:cubicBezTo>
                  <a:pt x="481" y="17"/>
                  <a:pt x="479" y="17"/>
                  <a:pt x="478" y="17"/>
                </a:cubicBezTo>
                <a:cubicBezTo>
                  <a:pt x="482" y="17"/>
                  <a:pt x="481" y="17"/>
                  <a:pt x="485" y="17"/>
                </a:cubicBezTo>
                <a:close/>
                <a:moveTo>
                  <a:pt x="491" y="22"/>
                </a:moveTo>
                <a:cubicBezTo>
                  <a:pt x="490" y="21"/>
                  <a:pt x="489" y="20"/>
                  <a:pt x="487" y="21"/>
                </a:cubicBezTo>
                <a:cubicBezTo>
                  <a:pt x="487" y="21"/>
                  <a:pt x="489" y="21"/>
                  <a:pt x="489" y="21"/>
                </a:cubicBezTo>
                <a:cubicBezTo>
                  <a:pt x="487" y="21"/>
                  <a:pt x="485" y="21"/>
                  <a:pt x="485" y="21"/>
                </a:cubicBezTo>
                <a:cubicBezTo>
                  <a:pt x="487" y="21"/>
                  <a:pt x="489" y="21"/>
                  <a:pt x="491" y="22"/>
                </a:cubicBezTo>
                <a:close/>
                <a:moveTo>
                  <a:pt x="499" y="21"/>
                </a:moveTo>
                <a:cubicBezTo>
                  <a:pt x="499" y="20"/>
                  <a:pt x="503" y="21"/>
                  <a:pt x="504" y="20"/>
                </a:cubicBezTo>
                <a:cubicBezTo>
                  <a:pt x="501" y="19"/>
                  <a:pt x="498" y="20"/>
                  <a:pt x="495" y="20"/>
                </a:cubicBezTo>
                <a:cubicBezTo>
                  <a:pt x="496" y="20"/>
                  <a:pt x="494" y="20"/>
                  <a:pt x="494" y="20"/>
                </a:cubicBezTo>
                <a:cubicBezTo>
                  <a:pt x="497" y="20"/>
                  <a:pt x="496" y="21"/>
                  <a:pt x="496" y="21"/>
                </a:cubicBezTo>
                <a:cubicBezTo>
                  <a:pt x="496" y="21"/>
                  <a:pt x="498" y="21"/>
                  <a:pt x="499" y="21"/>
                </a:cubicBezTo>
                <a:close/>
                <a:moveTo>
                  <a:pt x="507" y="41"/>
                </a:moveTo>
                <a:cubicBezTo>
                  <a:pt x="508" y="42"/>
                  <a:pt x="512" y="42"/>
                  <a:pt x="514" y="42"/>
                </a:cubicBezTo>
                <a:cubicBezTo>
                  <a:pt x="513" y="41"/>
                  <a:pt x="508" y="41"/>
                  <a:pt x="507" y="40"/>
                </a:cubicBezTo>
                <a:cubicBezTo>
                  <a:pt x="506" y="41"/>
                  <a:pt x="504" y="41"/>
                  <a:pt x="502" y="41"/>
                </a:cubicBezTo>
                <a:cubicBezTo>
                  <a:pt x="502" y="41"/>
                  <a:pt x="502" y="42"/>
                  <a:pt x="502" y="42"/>
                </a:cubicBezTo>
                <a:cubicBezTo>
                  <a:pt x="503" y="42"/>
                  <a:pt x="504" y="42"/>
                  <a:pt x="505" y="42"/>
                </a:cubicBezTo>
                <a:cubicBezTo>
                  <a:pt x="506" y="42"/>
                  <a:pt x="503" y="42"/>
                  <a:pt x="503" y="41"/>
                </a:cubicBezTo>
                <a:cubicBezTo>
                  <a:pt x="505" y="41"/>
                  <a:pt x="506" y="41"/>
                  <a:pt x="507" y="41"/>
                </a:cubicBezTo>
                <a:cubicBezTo>
                  <a:pt x="508" y="41"/>
                  <a:pt x="510" y="41"/>
                  <a:pt x="510" y="41"/>
                </a:cubicBezTo>
                <a:cubicBezTo>
                  <a:pt x="509" y="42"/>
                  <a:pt x="509" y="41"/>
                  <a:pt x="507" y="41"/>
                </a:cubicBezTo>
                <a:close/>
                <a:moveTo>
                  <a:pt x="518" y="50"/>
                </a:moveTo>
                <a:cubicBezTo>
                  <a:pt x="517" y="49"/>
                  <a:pt x="514" y="49"/>
                  <a:pt x="514" y="50"/>
                </a:cubicBezTo>
                <a:cubicBezTo>
                  <a:pt x="515" y="50"/>
                  <a:pt x="516" y="50"/>
                  <a:pt x="518" y="50"/>
                </a:cubicBezTo>
                <a:close/>
                <a:moveTo>
                  <a:pt x="526" y="19"/>
                </a:moveTo>
                <a:cubicBezTo>
                  <a:pt x="525" y="18"/>
                  <a:pt x="520" y="19"/>
                  <a:pt x="519" y="20"/>
                </a:cubicBezTo>
                <a:cubicBezTo>
                  <a:pt x="522" y="20"/>
                  <a:pt x="523" y="19"/>
                  <a:pt x="526" y="19"/>
                </a:cubicBezTo>
                <a:close/>
                <a:moveTo>
                  <a:pt x="532" y="47"/>
                </a:moveTo>
                <a:cubicBezTo>
                  <a:pt x="531" y="46"/>
                  <a:pt x="538" y="45"/>
                  <a:pt x="534" y="45"/>
                </a:cubicBezTo>
                <a:cubicBezTo>
                  <a:pt x="536" y="45"/>
                  <a:pt x="537" y="45"/>
                  <a:pt x="537" y="44"/>
                </a:cubicBezTo>
                <a:cubicBezTo>
                  <a:pt x="528" y="44"/>
                  <a:pt x="524" y="46"/>
                  <a:pt x="520" y="47"/>
                </a:cubicBezTo>
                <a:cubicBezTo>
                  <a:pt x="527" y="47"/>
                  <a:pt x="525" y="47"/>
                  <a:pt x="532" y="47"/>
                </a:cubicBezTo>
                <a:close/>
                <a:moveTo>
                  <a:pt x="525" y="43"/>
                </a:moveTo>
                <a:cubicBezTo>
                  <a:pt x="525" y="43"/>
                  <a:pt x="526" y="43"/>
                  <a:pt x="526" y="42"/>
                </a:cubicBezTo>
                <a:cubicBezTo>
                  <a:pt x="523" y="42"/>
                  <a:pt x="527" y="42"/>
                  <a:pt x="525" y="42"/>
                </a:cubicBezTo>
                <a:cubicBezTo>
                  <a:pt x="525" y="42"/>
                  <a:pt x="524" y="42"/>
                  <a:pt x="523" y="42"/>
                </a:cubicBezTo>
                <a:cubicBezTo>
                  <a:pt x="525" y="42"/>
                  <a:pt x="522" y="43"/>
                  <a:pt x="521" y="43"/>
                </a:cubicBezTo>
                <a:cubicBezTo>
                  <a:pt x="523" y="43"/>
                  <a:pt x="523" y="43"/>
                  <a:pt x="525" y="43"/>
                </a:cubicBezTo>
                <a:close/>
                <a:moveTo>
                  <a:pt x="534" y="54"/>
                </a:moveTo>
                <a:cubicBezTo>
                  <a:pt x="533" y="54"/>
                  <a:pt x="527" y="54"/>
                  <a:pt x="529" y="54"/>
                </a:cubicBezTo>
                <a:cubicBezTo>
                  <a:pt x="527" y="54"/>
                  <a:pt x="524" y="54"/>
                  <a:pt x="523" y="54"/>
                </a:cubicBezTo>
                <a:cubicBezTo>
                  <a:pt x="524" y="54"/>
                  <a:pt x="525" y="54"/>
                  <a:pt x="527" y="55"/>
                </a:cubicBezTo>
                <a:cubicBezTo>
                  <a:pt x="527" y="54"/>
                  <a:pt x="526" y="54"/>
                  <a:pt x="527" y="54"/>
                </a:cubicBezTo>
                <a:cubicBezTo>
                  <a:pt x="529" y="55"/>
                  <a:pt x="530" y="55"/>
                  <a:pt x="531" y="55"/>
                </a:cubicBezTo>
                <a:cubicBezTo>
                  <a:pt x="530" y="55"/>
                  <a:pt x="531" y="55"/>
                  <a:pt x="530" y="55"/>
                </a:cubicBezTo>
                <a:cubicBezTo>
                  <a:pt x="528" y="55"/>
                  <a:pt x="526" y="55"/>
                  <a:pt x="525" y="55"/>
                </a:cubicBezTo>
                <a:cubicBezTo>
                  <a:pt x="524" y="55"/>
                  <a:pt x="525" y="55"/>
                  <a:pt x="524" y="55"/>
                </a:cubicBezTo>
                <a:cubicBezTo>
                  <a:pt x="525" y="55"/>
                  <a:pt x="522" y="55"/>
                  <a:pt x="522" y="56"/>
                </a:cubicBezTo>
                <a:cubicBezTo>
                  <a:pt x="527" y="56"/>
                  <a:pt x="533" y="56"/>
                  <a:pt x="534" y="54"/>
                </a:cubicBezTo>
                <a:close/>
                <a:moveTo>
                  <a:pt x="534" y="50"/>
                </a:moveTo>
                <a:cubicBezTo>
                  <a:pt x="534" y="50"/>
                  <a:pt x="533" y="50"/>
                  <a:pt x="533" y="50"/>
                </a:cubicBezTo>
                <a:cubicBezTo>
                  <a:pt x="536" y="51"/>
                  <a:pt x="535" y="50"/>
                  <a:pt x="534" y="50"/>
                </a:cubicBezTo>
                <a:close/>
                <a:moveTo>
                  <a:pt x="537" y="51"/>
                </a:moveTo>
                <a:cubicBezTo>
                  <a:pt x="537" y="51"/>
                  <a:pt x="537" y="51"/>
                  <a:pt x="537" y="51"/>
                </a:cubicBezTo>
                <a:cubicBezTo>
                  <a:pt x="536" y="51"/>
                  <a:pt x="536" y="51"/>
                  <a:pt x="534" y="51"/>
                </a:cubicBezTo>
                <a:cubicBezTo>
                  <a:pt x="534" y="51"/>
                  <a:pt x="536" y="51"/>
                  <a:pt x="537" y="51"/>
                </a:cubicBezTo>
                <a:close/>
                <a:moveTo>
                  <a:pt x="541" y="51"/>
                </a:moveTo>
                <a:cubicBezTo>
                  <a:pt x="540" y="51"/>
                  <a:pt x="540" y="51"/>
                  <a:pt x="539" y="51"/>
                </a:cubicBezTo>
                <a:cubicBezTo>
                  <a:pt x="538" y="51"/>
                  <a:pt x="537" y="52"/>
                  <a:pt x="535" y="52"/>
                </a:cubicBezTo>
                <a:cubicBezTo>
                  <a:pt x="538" y="52"/>
                  <a:pt x="537" y="52"/>
                  <a:pt x="539" y="52"/>
                </a:cubicBezTo>
                <a:cubicBezTo>
                  <a:pt x="539" y="52"/>
                  <a:pt x="541" y="52"/>
                  <a:pt x="545" y="52"/>
                </a:cubicBezTo>
                <a:cubicBezTo>
                  <a:pt x="545" y="52"/>
                  <a:pt x="542" y="52"/>
                  <a:pt x="543" y="51"/>
                </a:cubicBezTo>
                <a:cubicBezTo>
                  <a:pt x="541" y="51"/>
                  <a:pt x="541" y="52"/>
                  <a:pt x="539" y="52"/>
                </a:cubicBezTo>
                <a:cubicBezTo>
                  <a:pt x="539" y="52"/>
                  <a:pt x="538" y="51"/>
                  <a:pt x="538" y="51"/>
                </a:cubicBezTo>
                <a:cubicBezTo>
                  <a:pt x="539" y="51"/>
                  <a:pt x="541" y="51"/>
                  <a:pt x="541" y="51"/>
                </a:cubicBezTo>
                <a:close/>
                <a:moveTo>
                  <a:pt x="540" y="43"/>
                </a:moveTo>
                <a:cubicBezTo>
                  <a:pt x="541" y="43"/>
                  <a:pt x="543" y="42"/>
                  <a:pt x="545" y="42"/>
                </a:cubicBezTo>
                <a:cubicBezTo>
                  <a:pt x="542" y="42"/>
                  <a:pt x="540" y="42"/>
                  <a:pt x="537" y="42"/>
                </a:cubicBezTo>
                <a:cubicBezTo>
                  <a:pt x="537" y="42"/>
                  <a:pt x="544" y="42"/>
                  <a:pt x="540" y="43"/>
                </a:cubicBezTo>
                <a:close/>
                <a:moveTo>
                  <a:pt x="546" y="55"/>
                </a:moveTo>
                <a:cubicBezTo>
                  <a:pt x="544" y="55"/>
                  <a:pt x="541" y="55"/>
                  <a:pt x="543" y="56"/>
                </a:cubicBezTo>
                <a:cubicBezTo>
                  <a:pt x="544" y="55"/>
                  <a:pt x="546" y="55"/>
                  <a:pt x="546" y="55"/>
                </a:cubicBezTo>
                <a:close/>
                <a:moveTo>
                  <a:pt x="565" y="44"/>
                </a:moveTo>
                <a:cubicBezTo>
                  <a:pt x="563" y="45"/>
                  <a:pt x="562" y="44"/>
                  <a:pt x="561" y="44"/>
                </a:cubicBezTo>
                <a:cubicBezTo>
                  <a:pt x="560" y="45"/>
                  <a:pt x="561" y="45"/>
                  <a:pt x="560" y="45"/>
                </a:cubicBezTo>
                <a:cubicBezTo>
                  <a:pt x="554" y="44"/>
                  <a:pt x="550" y="45"/>
                  <a:pt x="547" y="45"/>
                </a:cubicBezTo>
                <a:cubicBezTo>
                  <a:pt x="546" y="46"/>
                  <a:pt x="544" y="46"/>
                  <a:pt x="543" y="47"/>
                </a:cubicBezTo>
                <a:cubicBezTo>
                  <a:pt x="554" y="47"/>
                  <a:pt x="566" y="47"/>
                  <a:pt x="565" y="44"/>
                </a:cubicBezTo>
                <a:close/>
                <a:moveTo>
                  <a:pt x="544" y="41"/>
                </a:moveTo>
                <a:cubicBezTo>
                  <a:pt x="546" y="41"/>
                  <a:pt x="546" y="41"/>
                  <a:pt x="545" y="41"/>
                </a:cubicBezTo>
                <a:cubicBezTo>
                  <a:pt x="544" y="40"/>
                  <a:pt x="542" y="41"/>
                  <a:pt x="544" y="41"/>
                </a:cubicBezTo>
                <a:cubicBezTo>
                  <a:pt x="545" y="41"/>
                  <a:pt x="545" y="41"/>
                  <a:pt x="544" y="41"/>
                </a:cubicBezTo>
                <a:close/>
                <a:moveTo>
                  <a:pt x="550" y="51"/>
                </a:moveTo>
                <a:cubicBezTo>
                  <a:pt x="552" y="51"/>
                  <a:pt x="554" y="50"/>
                  <a:pt x="555" y="50"/>
                </a:cubicBezTo>
                <a:cubicBezTo>
                  <a:pt x="552" y="50"/>
                  <a:pt x="548" y="50"/>
                  <a:pt x="546" y="50"/>
                </a:cubicBezTo>
                <a:cubicBezTo>
                  <a:pt x="547" y="51"/>
                  <a:pt x="550" y="50"/>
                  <a:pt x="550" y="51"/>
                </a:cubicBezTo>
                <a:close/>
                <a:moveTo>
                  <a:pt x="558" y="43"/>
                </a:moveTo>
                <a:cubicBezTo>
                  <a:pt x="557" y="43"/>
                  <a:pt x="560" y="43"/>
                  <a:pt x="560" y="43"/>
                </a:cubicBezTo>
                <a:cubicBezTo>
                  <a:pt x="558" y="43"/>
                  <a:pt x="555" y="43"/>
                  <a:pt x="555" y="43"/>
                </a:cubicBezTo>
                <a:cubicBezTo>
                  <a:pt x="556" y="43"/>
                  <a:pt x="557" y="43"/>
                  <a:pt x="558" y="43"/>
                </a:cubicBezTo>
                <a:close/>
                <a:moveTo>
                  <a:pt x="559" y="22"/>
                </a:moveTo>
                <a:cubicBezTo>
                  <a:pt x="560" y="22"/>
                  <a:pt x="559" y="21"/>
                  <a:pt x="559" y="21"/>
                </a:cubicBezTo>
                <a:cubicBezTo>
                  <a:pt x="555" y="21"/>
                  <a:pt x="557" y="22"/>
                  <a:pt x="559" y="22"/>
                </a:cubicBezTo>
                <a:close/>
                <a:moveTo>
                  <a:pt x="561" y="42"/>
                </a:moveTo>
                <a:cubicBezTo>
                  <a:pt x="562" y="41"/>
                  <a:pt x="566" y="41"/>
                  <a:pt x="566" y="40"/>
                </a:cubicBezTo>
                <a:cubicBezTo>
                  <a:pt x="564" y="41"/>
                  <a:pt x="565" y="40"/>
                  <a:pt x="563" y="40"/>
                </a:cubicBezTo>
                <a:cubicBezTo>
                  <a:pt x="563" y="41"/>
                  <a:pt x="560" y="40"/>
                  <a:pt x="559" y="41"/>
                </a:cubicBezTo>
                <a:cubicBezTo>
                  <a:pt x="559" y="41"/>
                  <a:pt x="560" y="41"/>
                  <a:pt x="558" y="42"/>
                </a:cubicBezTo>
                <a:cubicBezTo>
                  <a:pt x="559" y="42"/>
                  <a:pt x="559" y="42"/>
                  <a:pt x="561" y="42"/>
                </a:cubicBezTo>
                <a:close/>
                <a:moveTo>
                  <a:pt x="563" y="43"/>
                </a:moveTo>
                <a:cubicBezTo>
                  <a:pt x="562" y="43"/>
                  <a:pt x="559" y="43"/>
                  <a:pt x="560" y="44"/>
                </a:cubicBezTo>
                <a:cubicBezTo>
                  <a:pt x="562" y="44"/>
                  <a:pt x="562" y="44"/>
                  <a:pt x="563" y="43"/>
                </a:cubicBezTo>
                <a:close/>
                <a:moveTo>
                  <a:pt x="564" y="42"/>
                </a:moveTo>
                <a:cubicBezTo>
                  <a:pt x="563" y="42"/>
                  <a:pt x="563" y="42"/>
                  <a:pt x="563" y="42"/>
                </a:cubicBezTo>
                <a:cubicBezTo>
                  <a:pt x="565" y="42"/>
                  <a:pt x="565" y="42"/>
                  <a:pt x="565" y="41"/>
                </a:cubicBezTo>
                <a:cubicBezTo>
                  <a:pt x="565" y="41"/>
                  <a:pt x="563" y="41"/>
                  <a:pt x="563" y="41"/>
                </a:cubicBezTo>
                <a:cubicBezTo>
                  <a:pt x="565" y="41"/>
                  <a:pt x="564" y="42"/>
                  <a:pt x="563" y="42"/>
                </a:cubicBezTo>
                <a:cubicBezTo>
                  <a:pt x="563" y="42"/>
                  <a:pt x="563" y="42"/>
                  <a:pt x="563" y="42"/>
                </a:cubicBezTo>
                <a:cubicBezTo>
                  <a:pt x="563" y="42"/>
                  <a:pt x="564" y="42"/>
                  <a:pt x="564" y="42"/>
                </a:cubicBezTo>
                <a:close/>
                <a:moveTo>
                  <a:pt x="568" y="19"/>
                </a:moveTo>
                <a:cubicBezTo>
                  <a:pt x="569" y="18"/>
                  <a:pt x="566" y="19"/>
                  <a:pt x="565" y="19"/>
                </a:cubicBezTo>
                <a:cubicBezTo>
                  <a:pt x="566" y="20"/>
                  <a:pt x="566" y="19"/>
                  <a:pt x="568" y="19"/>
                </a:cubicBezTo>
                <a:close/>
                <a:moveTo>
                  <a:pt x="575" y="18"/>
                </a:moveTo>
                <a:cubicBezTo>
                  <a:pt x="576" y="18"/>
                  <a:pt x="572" y="18"/>
                  <a:pt x="570" y="18"/>
                </a:cubicBezTo>
                <a:cubicBezTo>
                  <a:pt x="570" y="18"/>
                  <a:pt x="569" y="19"/>
                  <a:pt x="570" y="19"/>
                </a:cubicBezTo>
                <a:cubicBezTo>
                  <a:pt x="572" y="19"/>
                  <a:pt x="574" y="18"/>
                  <a:pt x="574" y="19"/>
                </a:cubicBezTo>
                <a:cubicBezTo>
                  <a:pt x="577" y="19"/>
                  <a:pt x="576" y="18"/>
                  <a:pt x="579" y="18"/>
                </a:cubicBezTo>
                <a:cubicBezTo>
                  <a:pt x="580" y="19"/>
                  <a:pt x="576" y="19"/>
                  <a:pt x="578" y="19"/>
                </a:cubicBezTo>
                <a:cubicBezTo>
                  <a:pt x="578" y="19"/>
                  <a:pt x="579" y="19"/>
                  <a:pt x="579" y="19"/>
                </a:cubicBezTo>
                <a:cubicBezTo>
                  <a:pt x="580" y="19"/>
                  <a:pt x="579" y="18"/>
                  <a:pt x="582" y="18"/>
                </a:cubicBezTo>
                <a:cubicBezTo>
                  <a:pt x="582" y="18"/>
                  <a:pt x="582" y="18"/>
                  <a:pt x="582" y="17"/>
                </a:cubicBezTo>
                <a:cubicBezTo>
                  <a:pt x="580" y="17"/>
                  <a:pt x="580" y="18"/>
                  <a:pt x="579" y="18"/>
                </a:cubicBezTo>
                <a:cubicBezTo>
                  <a:pt x="579" y="18"/>
                  <a:pt x="580" y="17"/>
                  <a:pt x="578" y="17"/>
                </a:cubicBezTo>
                <a:cubicBezTo>
                  <a:pt x="576" y="17"/>
                  <a:pt x="578" y="18"/>
                  <a:pt x="577" y="18"/>
                </a:cubicBezTo>
                <a:cubicBezTo>
                  <a:pt x="577" y="18"/>
                  <a:pt x="576" y="18"/>
                  <a:pt x="575" y="18"/>
                </a:cubicBezTo>
                <a:close/>
                <a:moveTo>
                  <a:pt x="576" y="20"/>
                </a:moveTo>
                <a:cubicBezTo>
                  <a:pt x="574" y="20"/>
                  <a:pt x="572" y="21"/>
                  <a:pt x="572" y="21"/>
                </a:cubicBezTo>
                <a:cubicBezTo>
                  <a:pt x="574" y="21"/>
                  <a:pt x="576" y="21"/>
                  <a:pt x="576" y="20"/>
                </a:cubicBezTo>
                <a:close/>
                <a:moveTo>
                  <a:pt x="592" y="19"/>
                </a:moveTo>
                <a:cubicBezTo>
                  <a:pt x="592" y="19"/>
                  <a:pt x="591" y="19"/>
                  <a:pt x="590" y="19"/>
                </a:cubicBezTo>
                <a:cubicBezTo>
                  <a:pt x="590" y="19"/>
                  <a:pt x="590" y="19"/>
                  <a:pt x="590" y="19"/>
                </a:cubicBezTo>
                <a:cubicBezTo>
                  <a:pt x="592" y="19"/>
                  <a:pt x="594" y="19"/>
                  <a:pt x="592" y="19"/>
                </a:cubicBezTo>
                <a:close/>
                <a:moveTo>
                  <a:pt x="602" y="17"/>
                </a:moveTo>
                <a:cubicBezTo>
                  <a:pt x="598" y="17"/>
                  <a:pt x="597" y="17"/>
                  <a:pt x="593" y="17"/>
                </a:cubicBezTo>
                <a:cubicBezTo>
                  <a:pt x="593" y="18"/>
                  <a:pt x="588" y="18"/>
                  <a:pt x="591" y="19"/>
                </a:cubicBezTo>
                <a:cubicBezTo>
                  <a:pt x="591" y="18"/>
                  <a:pt x="592" y="19"/>
                  <a:pt x="594" y="19"/>
                </a:cubicBezTo>
                <a:cubicBezTo>
                  <a:pt x="594" y="18"/>
                  <a:pt x="597" y="18"/>
                  <a:pt x="598" y="18"/>
                </a:cubicBezTo>
                <a:cubicBezTo>
                  <a:pt x="598" y="18"/>
                  <a:pt x="600" y="18"/>
                  <a:pt x="600" y="18"/>
                </a:cubicBezTo>
                <a:cubicBezTo>
                  <a:pt x="599" y="18"/>
                  <a:pt x="598" y="18"/>
                  <a:pt x="597" y="18"/>
                </a:cubicBezTo>
                <a:cubicBezTo>
                  <a:pt x="597" y="18"/>
                  <a:pt x="597" y="18"/>
                  <a:pt x="597" y="18"/>
                </a:cubicBezTo>
                <a:cubicBezTo>
                  <a:pt x="597" y="18"/>
                  <a:pt x="596" y="19"/>
                  <a:pt x="596" y="19"/>
                </a:cubicBezTo>
                <a:cubicBezTo>
                  <a:pt x="601" y="19"/>
                  <a:pt x="601" y="18"/>
                  <a:pt x="602" y="17"/>
                </a:cubicBezTo>
                <a:close/>
                <a:moveTo>
                  <a:pt x="597" y="54"/>
                </a:moveTo>
                <a:cubicBezTo>
                  <a:pt x="597" y="54"/>
                  <a:pt x="596" y="54"/>
                  <a:pt x="595" y="54"/>
                </a:cubicBezTo>
                <a:cubicBezTo>
                  <a:pt x="594" y="54"/>
                  <a:pt x="594" y="54"/>
                  <a:pt x="593" y="54"/>
                </a:cubicBezTo>
                <a:cubicBezTo>
                  <a:pt x="594" y="55"/>
                  <a:pt x="596" y="54"/>
                  <a:pt x="597" y="54"/>
                </a:cubicBezTo>
                <a:close/>
                <a:moveTo>
                  <a:pt x="597" y="48"/>
                </a:moveTo>
                <a:cubicBezTo>
                  <a:pt x="595" y="48"/>
                  <a:pt x="595" y="48"/>
                  <a:pt x="595" y="48"/>
                </a:cubicBezTo>
                <a:cubicBezTo>
                  <a:pt x="597" y="48"/>
                  <a:pt x="598" y="49"/>
                  <a:pt x="600" y="48"/>
                </a:cubicBezTo>
                <a:cubicBezTo>
                  <a:pt x="598" y="48"/>
                  <a:pt x="597" y="48"/>
                  <a:pt x="596" y="48"/>
                </a:cubicBezTo>
                <a:cubicBezTo>
                  <a:pt x="596" y="48"/>
                  <a:pt x="597" y="48"/>
                  <a:pt x="597" y="48"/>
                </a:cubicBezTo>
                <a:close/>
                <a:moveTo>
                  <a:pt x="604" y="16"/>
                </a:moveTo>
                <a:cubicBezTo>
                  <a:pt x="602" y="16"/>
                  <a:pt x="600" y="15"/>
                  <a:pt x="600" y="16"/>
                </a:cubicBezTo>
                <a:cubicBezTo>
                  <a:pt x="604" y="16"/>
                  <a:pt x="596" y="16"/>
                  <a:pt x="599" y="17"/>
                </a:cubicBezTo>
                <a:cubicBezTo>
                  <a:pt x="600" y="16"/>
                  <a:pt x="602" y="16"/>
                  <a:pt x="604" y="16"/>
                </a:cubicBezTo>
                <a:close/>
                <a:moveTo>
                  <a:pt x="604" y="13"/>
                </a:moveTo>
                <a:cubicBezTo>
                  <a:pt x="602" y="14"/>
                  <a:pt x="604" y="15"/>
                  <a:pt x="604" y="15"/>
                </a:cubicBezTo>
                <a:cubicBezTo>
                  <a:pt x="602" y="15"/>
                  <a:pt x="601" y="14"/>
                  <a:pt x="600" y="14"/>
                </a:cubicBezTo>
                <a:cubicBezTo>
                  <a:pt x="600" y="15"/>
                  <a:pt x="603" y="15"/>
                  <a:pt x="606" y="15"/>
                </a:cubicBezTo>
                <a:cubicBezTo>
                  <a:pt x="606" y="15"/>
                  <a:pt x="609" y="14"/>
                  <a:pt x="607" y="14"/>
                </a:cubicBezTo>
                <a:cubicBezTo>
                  <a:pt x="605" y="14"/>
                  <a:pt x="608" y="14"/>
                  <a:pt x="606" y="14"/>
                </a:cubicBezTo>
                <a:cubicBezTo>
                  <a:pt x="606" y="14"/>
                  <a:pt x="605" y="14"/>
                  <a:pt x="604" y="13"/>
                </a:cubicBezTo>
                <a:close/>
                <a:moveTo>
                  <a:pt x="611" y="19"/>
                </a:moveTo>
                <a:cubicBezTo>
                  <a:pt x="610" y="18"/>
                  <a:pt x="615" y="19"/>
                  <a:pt x="615" y="18"/>
                </a:cubicBezTo>
                <a:cubicBezTo>
                  <a:pt x="613" y="18"/>
                  <a:pt x="611" y="18"/>
                  <a:pt x="611" y="17"/>
                </a:cubicBezTo>
                <a:cubicBezTo>
                  <a:pt x="609" y="17"/>
                  <a:pt x="610" y="18"/>
                  <a:pt x="608" y="18"/>
                </a:cubicBezTo>
                <a:cubicBezTo>
                  <a:pt x="608" y="17"/>
                  <a:pt x="609" y="17"/>
                  <a:pt x="609" y="17"/>
                </a:cubicBezTo>
                <a:cubicBezTo>
                  <a:pt x="607" y="17"/>
                  <a:pt x="605" y="17"/>
                  <a:pt x="605" y="18"/>
                </a:cubicBezTo>
                <a:cubicBezTo>
                  <a:pt x="606" y="18"/>
                  <a:pt x="607" y="18"/>
                  <a:pt x="607" y="18"/>
                </a:cubicBezTo>
                <a:cubicBezTo>
                  <a:pt x="605" y="18"/>
                  <a:pt x="606" y="19"/>
                  <a:pt x="604" y="18"/>
                </a:cubicBezTo>
                <a:cubicBezTo>
                  <a:pt x="604" y="18"/>
                  <a:pt x="605" y="18"/>
                  <a:pt x="604" y="18"/>
                </a:cubicBezTo>
                <a:cubicBezTo>
                  <a:pt x="604" y="18"/>
                  <a:pt x="602" y="18"/>
                  <a:pt x="602" y="19"/>
                </a:cubicBezTo>
                <a:cubicBezTo>
                  <a:pt x="607" y="18"/>
                  <a:pt x="608" y="19"/>
                  <a:pt x="611" y="19"/>
                </a:cubicBezTo>
                <a:close/>
                <a:moveTo>
                  <a:pt x="606" y="42"/>
                </a:moveTo>
                <a:cubicBezTo>
                  <a:pt x="607" y="42"/>
                  <a:pt x="609" y="41"/>
                  <a:pt x="608" y="41"/>
                </a:cubicBezTo>
                <a:cubicBezTo>
                  <a:pt x="603" y="41"/>
                  <a:pt x="606" y="40"/>
                  <a:pt x="604" y="40"/>
                </a:cubicBezTo>
                <a:cubicBezTo>
                  <a:pt x="603" y="41"/>
                  <a:pt x="605" y="41"/>
                  <a:pt x="606" y="41"/>
                </a:cubicBezTo>
                <a:cubicBezTo>
                  <a:pt x="605" y="41"/>
                  <a:pt x="604" y="41"/>
                  <a:pt x="603" y="41"/>
                </a:cubicBezTo>
                <a:cubicBezTo>
                  <a:pt x="603" y="42"/>
                  <a:pt x="605" y="42"/>
                  <a:pt x="606" y="42"/>
                </a:cubicBezTo>
                <a:close/>
                <a:moveTo>
                  <a:pt x="611" y="14"/>
                </a:moveTo>
                <a:cubicBezTo>
                  <a:pt x="611" y="14"/>
                  <a:pt x="608" y="15"/>
                  <a:pt x="610" y="15"/>
                </a:cubicBezTo>
                <a:cubicBezTo>
                  <a:pt x="612" y="15"/>
                  <a:pt x="615" y="14"/>
                  <a:pt x="611" y="14"/>
                </a:cubicBezTo>
                <a:close/>
                <a:moveTo>
                  <a:pt x="617" y="19"/>
                </a:moveTo>
                <a:cubicBezTo>
                  <a:pt x="616" y="19"/>
                  <a:pt x="616" y="18"/>
                  <a:pt x="618" y="18"/>
                </a:cubicBezTo>
                <a:cubicBezTo>
                  <a:pt x="620" y="19"/>
                  <a:pt x="624" y="18"/>
                  <a:pt x="630" y="18"/>
                </a:cubicBezTo>
                <a:cubicBezTo>
                  <a:pt x="629" y="18"/>
                  <a:pt x="622" y="18"/>
                  <a:pt x="620" y="18"/>
                </a:cubicBezTo>
                <a:cubicBezTo>
                  <a:pt x="620" y="18"/>
                  <a:pt x="621" y="18"/>
                  <a:pt x="621" y="18"/>
                </a:cubicBezTo>
                <a:cubicBezTo>
                  <a:pt x="620" y="18"/>
                  <a:pt x="619" y="17"/>
                  <a:pt x="617" y="18"/>
                </a:cubicBezTo>
                <a:cubicBezTo>
                  <a:pt x="615" y="19"/>
                  <a:pt x="613" y="19"/>
                  <a:pt x="612" y="20"/>
                </a:cubicBezTo>
                <a:cubicBezTo>
                  <a:pt x="614" y="20"/>
                  <a:pt x="615" y="19"/>
                  <a:pt x="617" y="19"/>
                </a:cubicBezTo>
                <a:close/>
                <a:moveTo>
                  <a:pt x="618" y="45"/>
                </a:moveTo>
                <a:cubicBezTo>
                  <a:pt x="618" y="45"/>
                  <a:pt x="619" y="44"/>
                  <a:pt x="617" y="44"/>
                </a:cubicBezTo>
                <a:cubicBezTo>
                  <a:pt x="618" y="45"/>
                  <a:pt x="615" y="45"/>
                  <a:pt x="618" y="45"/>
                </a:cubicBezTo>
                <a:close/>
                <a:moveTo>
                  <a:pt x="621" y="16"/>
                </a:moveTo>
                <a:cubicBezTo>
                  <a:pt x="623" y="15"/>
                  <a:pt x="623" y="16"/>
                  <a:pt x="622" y="16"/>
                </a:cubicBezTo>
                <a:cubicBezTo>
                  <a:pt x="622" y="16"/>
                  <a:pt x="621" y="16"/>
                  <a:pt x="620" y="16"/>
                </a:cubicBezTo>
                <a:cubicBezTo>
                  <a:pt x="621" y="16"/>
                  <a:pt x="619" y="16"/>
                  <a:pt x="620" y="17"/>
                </a:cubicBezTo>
                <a:cubicBezTo>
                  <a:pt x="620" y="17"/>
                  <a:pt x="621" y="17"/>
                  <a:pt x="621" y="17"/>
                </a:cubicBezTo>
                <a:cubicBezTo>
                  <a:pt x="621" y="17"/>
                  <a:pt x="621" y="17"/>
                  <a:pt x="622" y="17"/>
                </a:cubicBezTo>
                <a:cubicBezTo>
                  <a:pt x="622" y="17"/>
                  <a:pt x="622" y="16"/>
                  <a:pt x="624" y="16"/>
                </a:cubicBezTo>
                <a:cubicBezTo>
                  <a:pt x="624" y="17"/>
                  <a:pt x="626" y="17"/>
                  <a:pt x="629" y="17"/>
                </a:cubicBezTo>
                <a:cubicBezTo>
                  <a:pt x="630" y="17"/>
                  <a:pt x="631" y="16"/>
                  <a:pt x="631" y="16"/>
                </a:cubicBezTo>
                <a:cubicBezTo>
                  <a:pt x="630" y="16"/>
                  <a:pt x="628" y="16"/>
                  <a:pt x="628" y="16"/>
                </a:cubicBezTo>
                <a:cubicBezTo>
                  <a:pt x="628" y="15"/>
                  <a:pt x="632" y="16"/>
                  <a:pt x="633" y="16"/>
                </a:cubicBezTo>
                <a:cubicBezTo>
                  <a:pt x="628" y="15"/>
                  <a:pt x="624" y="16"/>
                  <a:pt x="621" y="16"/>
                </a:cubicBezTo>
                <a:close/>
                <a:moveTo>
                  <a:pt x="627" y="41"/>
                </a:moveTo>
                <a:cubicBezTo>
                  <a:pt x="629" y="41"/>
                  <a:pt x="629" y="41"/>
                  <a:pt x="630" y="41"/>
                </a:cubicBezTo>
                <a:cubicBezTo>
                  <a:pt x="631" y="41"/>
                  <a:pt x="632" y="41"/>
                  <a:pt x="629" y="40"/>
                </a:cubicBezTo>
                <a:cubicBezTo>
                  <a:pt x="630" y="41"/>
                  <a:pt x="628" y="40"/>
                  <a:pt x="627" y="41"/>
                </a:cubicBezTo>
                <a:close/>
                <a:moveTo>
                  <a:pt x="636" y="14"/>
                </a:moveTo>
                <a:cubicBezTo>
                  <a:pt x="639" y="14"/>
                  <a:pt x="639" y="15"/>
                  <a:pt x="642" y="15"/>
                </a:cubicBezTo>
                <a:cubicBezTo>
                  <a:pt x="642" y="14"/>
                  <a:pt x="643" y="14"/>
                  <a:pt x="644" y="13"/>
                </a:cubicBezTo>
                <a:cubicBezTo>
                  <a:pt x="643" y="13"/>
                  <a:pt x="642" y="13"/>
                  <a:pt x="641" y="13"/>
                </a:cubicBezTo>
                <a:cubicBezTo>
                  <a:pt x="640" y="14"/>
                  <a:pt x="642" y="14"/>
                  <a:pt x="640" y="14"/>
                </a:cubicBezTo>
                <a:cubicBezTo>
                  <a:pt x="639" y="14"/>
                  <a:pt x="635" y="13"/>
                  <a:pt x="633" y="14"/>
                </a:cubicBezTo>
                <a:cubicBezTo>
                  <a:pt x="633" y="14"/>
                  <a:pt x="633" y="14"/>
                  <a:pt x="633" y="14"/>
                </a:cubicBezTo>
                <a:cubicBezTo>
                  <a:pt x="635" y="14"/>
                  <a:pt x="634" y="14"/>
                  <a:pt x="636" y="14"/>
                </a:cubicBezTo>
                <a:close/>
                <a:moveTo>
                  <a:pt x="638" y="15"/>
                </a:moveTo>
                <a:cubicBezTo>
                  <a:pt x="638" y="16"/>
                  <a:pt x="635" y="16"/>
                  <a:pt x="635" y="17"/>
                </a:cubicBezTo>
                <a:cubicBezTo>
                  <a:pt x="637" y="17"/>
                  <a:pt x="639" y="16"/>
                  <a:pt x="638" y="15"/>
                </a:cubicBezTo>
                <a:close/>
                <a:moveTo>
                  <a:pt x="646" y="41"/>
                </a:moveTo>
                <a:cubicBezTo>
                  <a:pt x="646" y="41"/>
                  <a:pt x="647" y="41"/>
                  <a:pt x="647" y="41"/>
                </a:cubicBezTo>
                <a:cubicBezTo>
                  <a:pt x="646" y="41"/>
                  <a:pt x="643" y="41"/>
                  <a:pt x="644" y="41"/>
                </a:cubicBezTo>
                <a:cubicBezTo>
                  <a:pt x="644" y="41"/>
                  <a:pt x="645" y="41"/>
                  <a:pt x="645" y="41"/>
                </a:cubicBezTo>
                <a:cubicBezTo>
                  <a:pt x="643" y="41"/>
                  <a:pt x="641" y="41"/>
                  <a:pt x="642" y="42"/>
                </a:cubicBezTo>
                <a:cubicBezTo>
                  <a:pt x="644" y="42"/>
                  <a:pt x="645" y="42"/>
                  <a:pt x="646" y="42"/>
                </a:cubicBezTo>
                <a:cubicBezTo>
                  <a:pt x="645" y="42"/>
                  <a:pt x="648" y="41"/>
                  <a:pt x="646" y="41"/>
                </a:cubicBezTo>
                <a:close/>
                <a:moveTo>
                  <a:pt x="647" y="38"/>
                </a:moveTo>
                <a:cubicBezTo>
                  <a:pt x="648" y="38"/>
                  <a:pt x="646" y="38"/>
                  <a:pt x="644" y="38"/>
                </a:cubicBezTo>
                <a:cubicBezTo>
                  <a:pt x="643" y="38"/>
                  <a:pt x="644" y="39"/>
                  <a:pt x="647" y="38"/>
                </a:cubicBezTo>
                <a:close/>
                <a:moveTo>
                  <a:pt x="653" y="16"/>
                </a:moveTo>
                <a:cubicBezTo>
                  <a:pt x="654" y="17"/>
                  <a:pt x="652" y="17"/>
                  <a:pt x="652" y="17"/>
                </a:cubicBezTo>
                <a:cubicBezTo>
                  <a:pt x="654" y="17"/>
                  <a:pt x="654" y="17"/>
                  <a:pt x="654" y="18"/>
                </a:cubicBezTo>
                <a:cubicBezTo>
                  <a:pt x="653" y="17"/>
                  <a:pt x="650" y="18"/>
                  <a:pt x="651" y="18"/>
                </a:cubicBezTo>
                <a:cubicBezTo>
                  <a:pt x="654" y="18"/>
                  <a:pt x="660" y="18"/>
                  <a:pt x="662" y="17"/>
                </a:cubicBezTo>
                <a:cubicBezTo>
                  <a:pt x="662" y="18"/>
                  <a:pt x="670" y="18"/>
                  <a:pt x="668" y="17"/>
                </a:cubicBezTo>
                <a:cubicBezTo>
                  <a:pt x="666" y="18"/>
                  <a:pt x="663" y="16"/>
                  <a:pt x="662" y="17"/>
                </a:cubicBezTo>
                <a:cubicBezTo>
                  <a:pt x="662" y="16"/>
                  <a:pt x="662" y="16"/>
                  <a:pt x="661" y="16"/>
                </a:cubicBezTo>
                <a:cubicBezTo>
                  <a:pt x="662" y="16"/>
                  <a:pt x="662" y="16"/>
                  <a:pt x="663" y="16"/>
                </a:cubicBezTo>
                <a:cubicBezTo>
                  <a:pt x="664" y="16"/>
                  <a:pt x="661" y="15"/>
                  <a:pt x="661" y="16"/>
                </a:cubicBezTo>
                <a:cubicBezTo>
                  <a:pt x="659" y="16"/>
                  <a:pt x="656" y="16"/>
                  <a:pt x="653" y="16"/>
                </a:cubicBezTo>
                <a:close/>
                <a:moveTo>
                  <a:pt x="654" y="12"/>
                </a:moveTo>
                <a:cubicBezTo>
                  <a:pt x="656" y="12"/>
                  <a:pt x="657" y="11"/>
                  <a:pt x="656" y="11"/>
                </a:cubicBezTo>
                <a:cubicBezTo>
                  <a:pt x="655" y="11"/>
                  <a:pt x="655" y="11"/>
                  <a:pt x="654" y="12"/>
                </a:cubicBezTo>
                <a:close/>
                <a:moveTo>
                  <a:pt x="654" y="11"/>
                </a:moveTo>
                <a:cubicBezTo>
                  <a:pt x="654" y="11"/>
                  <a:pt x="654" y="11"/>
                  <a:pt x="654" y="11"/>
                </a:cubicBezTo>
                <a:cubicBezTo>
                  <a:pt x="653" y="11"/>
                  <a:pt x="653" y="11"/>
                  <a:pt x="653" y="11"/>
                </a:cubicBezTo>
                <a:cubicBezTo>
                  <a:pt x="653" y="12"/>
                  <a:pt x="651" y="11"/>
                  <a:pt x="651" y="12"/>
                </a:cubicBezTo>
                <a:cubicBezTo>
                  <a:pt x="652" y="12"/>
                  <a:pt x="653" y="12"/>
                  <a:pt x="653" y="12"/>
                </a:cubicBezTo>
                <a:cubicBezTo>
                  <a:pt x="653" y="11"/>
                  <a:pt x="654" y="11"/>
                  <a:pt x="654" y="11"/>
                </a:cubicBezTo>
                <a:close/>
                <a:moveTo>
                  <a:pt x="658" y="15"/>
                </a:moveTo>
                <a:cubicBezTo>
                  <a:pt x="657" y="15"/>
                  <a:pt x="657" y="15"/>
                  <a:pt x="654" y="15"/>
                </a:cubicBezTo>
                <a:cubicBezTo>
                  <a:pt x="653" y="15"/>
                  <a:pt x="655" y="15"/>
                  <a:pt x="654" y="16"/>
                </a:cubicBezTo>
                <a:cubicBezTo>
                  <a:pt x="655" y="16"/>
                  <a:pt x="657" y="15"/>
                  <a:pt x="658" y="15"/>
                </a:cubicBezTo>
                <a:close/>
                <a:moveTo>
                  <a:pt x="662" y="18"/>
                </a:moveTo>
                <a:cubicBezTo>
                  <a:pt x="662" y="18"/>
                  <a:pt x="659" y="18"/>
                  <a:pt x="657" y="18"/>
                </a:cubicBezTo>
                <a:cubicBezTo>
                  <a:pt x="657" y="18"/>
                  <a:pt x="655" y="19"/>
                  <a:pt x="656" y="18"/>
                </a:cubicBezTo>
                <a:cubicBezTo>
                  <a:pt x="657" y="18"/>
                  <a:pt x="660" y="18"/>
                  <a:pt x="662" y="18"/>
                </a:cubicBezTo>
                <a:close/>
                <a:moveTo>
                  <a:pt x="665" y="35"/>
                </a:moveTo>
                <a:cubicBezTo>
                  <a:pt x="661" y="36"/>
                  <a:pt x="662" y="35"/>
                  <a:pt x="663" y="35"/>
                </a:cubicBezTo>
                <a:cubicBezTo>
                  <a:pt x="661" y="35"/>
                  <a:pt x="660" y="35"/>
                  <a:pt x="660" y="35"/>
                </a:cubicBezTo>
                <a:cubicBezTo>
                  <a:pt x="661" y="35"/>
                  <a:pt x="666" y="36"/>
                  <a:pt x="665" y="35"/>
                </a:cubicBezTo>
                <a:close/>
                <a:moveTo>
                  <a:pt x="669" y="22"/>
                </a:moveTo>
                <a:cubicBezTo>
                  <a:pt x="668" y="22"/>
                  <a:pt x="668" y="22"/>
                  <a:pt x="667" y="22"/>
                </a:cubicBezTo>
                <a:cubicBezTo>
                  <a:pt x="664" y="22"/>
                  <a:pt x="668" y="23"/>
                  <a:pt x="669" y="22"/>
                </a:cubicBezTo>
                <a:close/>
                <a:moveTo>
                  <a:pt x="672" y="34"/>
                </a:moveTo>
                <a:cubicBezTo>
                  <a:pt x="670" y="34"/>
                  <a:pt x="668" y="34"/>
                  <a:pt x="667" y="34"/>
                </a:cubicBezTo>
                <a:cubicBezTo>
                  <a:pt x="670" y="34"/>
                  <a:pt x="671" y="34"/>
                  <a:pt x="672" y="34"/>
                </a:cubicBezTo>
                <a:close/>
                <a:moveTo>
                  <a:pt x="669" y="21"/>
                </a:moveTo>
                <a:cubicBezTo>
                  <a:pt x="670" y="21"/>
                  <a:pt x="671" y="22"/>
                  <a:pt x="671" y="21"/>
                </a:cubicBezTo>
                <a:cubicBezTo>
                  <a:pt x="670" y="21"/>
                  <a:pt x="670" y="21"/>
                  <a:pt x="669" y="21"/>
                </a:cubicBezTo>
                <a:cubicBezTo>
                  <a:pt x="669" y="21"/>
                  <a:pt x="667" y="21"/>
                  <a:pt x="667" y="22"/>
                </a:cubicBezTo>
                <a:cubicBezTo>
                  <a:pt x="670" y="22"/>
                  <a:pt x="670" y="22"/>
                  <a:pt x="672" y="22"/>
                </a:cubicBezTo>
                <a:cubicBezTo>
                  <a:pt x="673" y="21"/>
                  <a:pt x="667" y="22"/>
                  <a:pt x="669" y="21"/>
                </a:cubicBezTo>
                <a:close/>
                <a:moveTo>
                  <a:pt x="671" y="19"/>
                </a:moveTo>
                <a:cubicBezTo>
                  <a:pt x="671" y="18"/>
                  <a:pt x="668" y="18"/>
                  <a:pt x="667" y="18"/>
                </a:cubicBezTo>
                <a:cubicBezTo>
                  <a:pt x="669" y="18"/>
                  <a:pt x="669" y="19"/>
                  <a:pt x="671" y="19"/>
                </a:cubicBezTo>
                <a:close/>
                <a:moveTo>
                  <a:pt x="672" y="16"/>
                </a:moveTo>
                <a:cubicBezTo>
                  <a:pt x="673" y="16"/>
                  <a:pt x="674" y="16"/>
                  <a:pt x="674" y="16"/>
                </a:cubicBezTo>
                <a:cubicBezTo>
                  <a:pt x="675" y="15"/>
                  <a:pt x="672" y="16"/>
                  <a:pt x="672" y="16"/>
                </a:cubicBezTo>
                <a:cubicBezTo>
                  <a:pt x="673" y="16"/>
                  <a:pt x="673" y="15"/>
                  <a:pt x="672" y="15"/>
                </a:cubicBezTo>
                <a:cubicBezTo>
                  <a:pt x="672" y="16"/>
                  <a:pt x="671" y="15"/>
                  <a:pt x="671" y="16"/>
                </a:cubicBezTo>
                <a:cubicBezTo>
                  <a:pt x="671" y="16"/>
                  <a:pt x="672" y="16"/>
                  <a:pt x="672" y="16"/>
                </a:cubicBezTo>
                <a:close/>
                <a:moveTo>
                  <a:pt x="677" y="7"/>
                </a:moveTo>
                <a:cubicBezTo>
                  <a:pt x="675" y="7"/>
                  <a:pt x="672" y="7"/>
                  <a:pt x="671" y="8"/>
                </a:cubicBezTo>
                <a:cubicBezTo>
                  <a:pt x="674" y="8"/>
                  <a:pt x="676" y="8"/>
                  <a:pt x="677" y="7"/>
                </a:cubicBezTo>
                <a:close/>
                <a:moveTo>
                  <a:pt x="676" y="37"/>
                </a:moveTo>
                <a:cubicBezTo>
                  <a:pt x="679" y="37"/>
                  <a:pt x="676" y="38"/>
                  <a:pt x="678" y="38"/>
                </a:cubicBezTo>
                <a:cubicBezTo>
                  <a:pt x="681" y="38"/>
                  <a:pt x="683" y="38"/>
                  <a:pt x="685" y="37"/>
                </a:cubicBezTo>
                <a:cubicBezTo>
                  <a:pt x="683" y="37"/>
                  <a:pt x="681" y="37"/>
                  <a:pt x="683" y="37"/>
                </a:cubicBezTo>
                <a:cubicBezTo>
                  <a:pt x="681" y="37"/>
                  <a:pt x="677" y="37"/>
                  <a:pt x="680" y="37"/>
                </a:cubicBezTo>
                <a:cubicBezTo>
                  <a:pt x="678" y="37"/>
                  <a:pt x="675" y="36"/>
                  <a:pt x="676" y="37"/>
                </a:cubicBezTo>
                <a:close/>
                <a:moveTo>
                  <a:pt x="680" y="34"/>
                </a:moveTo>
                <a:cubicBezTo>
                  <a:pt x="678" y="34"/>
                  <a:pt x="672" y="33"/>
                  <a:pt x="672" y="34"/>
                </a:cubicBezTo>
                <a:cubicBezTo>
                  <a:pt x="675" y="35"/>
                  <a:pt x="676" y="34"/>
                  <a:pt x="678" y="34"/>
                </a:cubicBezTo>
                <a:cubicBezTo>
                  <a:pt x="675" y="34"/>
                  <a:pt x="676" y="35"/>
                  <a:pt x="676" y="35"/>
                </a:cubicBezTo>
                <a:cubicBezTo>
                  <a:pt x="678" y="35"/>
                  <a:pt x="679" y="36"/>
                  <a:pt x="680" y="37"/>
                </a:cubicBezTo>
                <a:cubicBezTo>
                  <a:pt x="680" y="37"/>
                  <a:pt x="683" y="37"/>
                  <a:pt x="683" y="36"/>
                </a:cubicBezTo>
                <a:cubicBezTo>
                  <a:pt x="682" y="36"/>
                  <a:pt x="681" y="36"/>
                  <a:pt x="681" y="36"/>
                </a:cubicBezTo>
                <a:cubicBezTo>
                  <a:pt x="682" y="36"/>
                  <a:pt x="682" y="36"/>
                  <a:pt x="683" y="36"/>
                </a:cubicBezTo>
                <a:cubicBezTo>
                  <a:pt x="684" y="36"/>
                  <a:pt x="685" y="37"/>
                  <a:pt x="687" y="37"/>
                </a:cubicBezTo>
                <a:cubicBezTo>
                  <a:pt x="689" y="36"/>
                  <a:pt x="686" y="36"/>
                  <a:pt x="688" y="35"/>
                </a:cubicBezTo>
                <a:cubicBezTo>
                  <a:pt x="685" y="35"/>
                  <a:pt x="690" y="34"/>
                  <a:pt x="687" y="34"/>
                </a:cubicBezTo>
                <a:cubicBezTo>
                  <a:pt x="686" y="35"/>
                  <a:pt x="683" y="34"/>
                  <a:pt x="683" y="35"/>
                </a:cubicBezTo>
                <a:cubicBezTo>
                  <a:pt x="683" y="35"/>
                  <a:pt x="680" y="35"/>
                  <a:pt x="680" y="35"/>
                </a:cubicBezTo>
                <a:cubicBezTo>
                  <a:pt x="682" y="34"/>
                  <a:pt x="681" y="33"/>
                  <a:pt x="680" y="34"/>
                </a:cubicBezTo>
                <a:close/>
                <a:moveTo>
                  <a:pt x="676" y="19"/>
                </a:moveTo>
                <a:cubicBezTo>
                  <a:pt x="676" y="18"/>
                  <a:pt x="676" y="19"/>
                  <a:pt x="676" y="18"/>
                </a:cubicBezTo>
                <a:cubicBezTo>
                  <a:pt x="674" y="18"/>
                  <a:pt x="673" y="18"/>
                  <a:pt x="672" y="19"/>
                </a:cubicBezTo>
                <a:cubicBezTo>
                  <a:pt x="674" y="19"/>
                  <a:pt x="674" y="19"/>
                  <a:pt x="676" y="19"/>
                </a:cubicBezTo>
                <a:close/>
                <a:moveTo>
                  <a:pt x="673" y="17"/>
                </a:moveTo>
                <a:cubicBezTo>
                  <a:pt x="675" y="16"/>
                  <a:pt x="676" y="16"/>
                  <a:pt x="677" y="16"/>
                </a:cubicBezTo>
                <a:cubicBezTo>
                  <a:pt x="676" y="16"/>
                  <a:pt x="673" y="16"/>
                  <a:pt x="672" y="16"/>
                </a:cubicBezTo>
                <a:cubicBezTo>
                  <a:pt x="673" y="16"/>
                  <a:pt x="673" y="16"/>
                  <a:pt x="673" y="17"/>
                </a:cubicBezTo>
                <a:close/>
                <a:moveTo>
                  <a:pt x="676" y="9"/>
                </a:moveTo>
                <a:cubicBezTo>
                  <a:pt x="675" y="9"/>
                  <a:pt x="674" y="9"/>
                  <a:pt x="672" y="9"/>
                </a:cubicBezTo>
                <a:cubicBezTo>
                  <a:pt x="672" y="9"/>
                  <a:pt x="672" y="9"/>
                  <a:pt x="672" y="10"/>
                </a:cubicBezTo>
                <a:cubicBezTo>
                  <a:pt x="675" y="10"/>
                  <a:pt x="676" y="9"/>
                  <a:pt x="676" y="9"/>
                </a:cubicBezTo>
                <a:close/>
                <a:moveTo>
                  <a:pt x="680" y="16"/>
                </a:moveTo>
                <a:cubicBezTo>
                  <a:pt x="682" y="16"/>
                  <a:pt x="681" y="16"/>
                  <a:pt x="681" y="16"/>
                </a:cubicBezTo>
                <a:cubicBezTo>
                  <a:pt x="679" y="16"/>
                  <a:pt x="674" y="16"/>
                  <a:pt x="676" y="16"/>
                </a:cubicBezTo>
                <a:cubicBezTo>
                  <a:pt x="677" y="16"/>
                  <a:pt x="679" y="16"/>
                  <a:pt x="680" y="16"/>
                </a:cubicBezTo>
                <a:close/>
                <a:moveTo>
                  <a:pt x="679" y="18"/>
                </a:moveTo>
                <a:cubicBezTo>
                  <a:pt x="681" y="18"/>
                  <a:pt x="684" y="18"/>
                  <a:pt x="685" y="17"/>
                </a:cubicBezTo>
                <a:cubicBezTo>
                  <a:pt x="682" y="18"/>
                  <a:pt x="680" y="17"/>
                  <a:pt x="677" y="17"/>
                </a:cubicBezTo>
                <a:cubicBezTo>
                  <a:pt x="679" y="17"/>
                  <a:pt x="679" y="18"/>
                  <a:pt x="679" y="18"/>
                </a:cubicBezTo>
                <a:close/>
                <a:moveTo>
                  <a:pt x="682" y="7"/>
                </a:moveTo>
                <a:cubicBezTo>
                  <a:pt x="683" y="6"/>
                  <a:pt x="680" y="6"/>
                  <a:pt x="679" y="6"/>
                </a:cubicBezTo>
                <a:cubicBezTo>
                  <a:pt x="682" y="6"/>
                  <a:pt x="679" y="7"/>
                  <a:pt x="682" y="7"/>
                </a:cubicBezTo>
                <a:close/>
                <a:moveTo>
                  <a:pt x="681" y="41"/>
                </a:moveTo>
                <a:cubicBezTo>
                  <a:pt x="682" y="41"/>
                  <a:pt x="685" y="41"/>
                  <a:pt x="683" y="41"/>
                </a:cubicBezTo>
                <a:cubicBezTo>
                  <a:pt x="683" y="41"/>
                  <a:pt x="682" y="41"/>
                  <a:pt x="682" y="41"/>
                </a:cubicBezTo>
                <a:cubicBezTo>
                  <a:pt x="685" y="41"/>
                  <a:pt x="683" y="40"/>
                  <a:pt x="685" y="40"/>
                </a:cubicBezTo>
                <a:cubicBezTo>
                  <a:pt x="683" y="39"/>
                  <a:pt x="681" y="39"/>
                  <a:pt x="680" y="40"/>
                </a:cubicBezTo>
                <a:cubicBezTo>
                  <a:pt x="680" y="40"/>
                  <a:pt x="680" y="40"/>
                  <a:pt x="680" y="40"/>
                </a:cubicBezTo>
                <a:cubicBezTo>
                  <a:pt x="681" y="40"/>
                  <a:pt x="682" y="40"/>
                  <a:pt x="683" y="40"/>
                </a:cubicBezTo>
                <a:cubicBezTo>
                  <a:pt x="681" y="40"/>
                  <a:pt x="682" y="41"/>
                  <a:pt x="681" y="41"/>
                </a:cubicBezTo>
                <a:close/>
                <a:moveTo>
                  <a:pt x="685" y="38"/>
                </a:moveTo>
                <a:cubicBezTo>
                  <a:pt x="683" y="38"/>
                  <a:pt x="680" y="38"/>
                  <a:pt x="680" y="39"/>
                </a:cubicBezTo>
                <a:cubicBezTo>
                  <a:pt x="683" y="39"/>
                  <a:pt x="684" y="38"/>
                  <a:pt x="685" y="38"/>
                </a:cubicBezTo>
                <a:close/>
                <a:moveTo>
                  <a:pt x="687" y="6"/>
                </a:moveTo>
                <a:cubicBezTo>
                  <a:pt x="687" y="6"/>
                  <a:pt x="686" y="5"/>
                  <a:pt x="686" y="5"/>
                </a:cubicBezTo>
                <a:cubicBezTo>
                  <a:pt x="684" y="5"/>
                  <a:pt x="683" y="6"/>
                  <a:pt x="682" y="6"/>
                </a:cubicBezTo>
                <a:cubicBezTo>
                  <a:pt x="684" y="6"/>
                  <a:pt x="686" y="6"/>
                  <a:pt x="687" y="6"/>
                </a:cubicBezTo>
                <a:close/>
                <a:moveTo>
                  <a:pt x="687" y="29"/>
                </a:moveTo>
                <a:cubicBezTo>
                  <a:pt x="687" y="28"/>
                  <a:pt x="690" y="28"/>
                  <a:pt x="688" y="28"/>
                </a:cubicBezTo>
                <a:cubicBezTo>
                  <a:pt x="688" y="28"/>
                  <a:pt x="683" y="29"/>
                  <a:pt x="685" y="29"/>
                </a:cubicBezTo>
                <a:cubicBezTo>
                  <a:pt x="686" y="29"/>
                  <a:pt x="686" y="28"/>
                  <a:pt x="687" y="29"/>
                </a:cubicBezTo>
                <a:close/>
                <a:moveTo>
                  <a:pt x="697" y="9"/>
                </a:moveTo>
                <a:cubicBezTo>
                  <a:pt x="700" y="9"/>
                  <a:pt x="701" y="8"/>
                  <a:pt x="703" y="8"/>
                </a:cubicBezTo>
                <a:cubicBezTo>
                  <a:pt x="702" y="8"/>
                  <a:pt x="700" y="8"/>
                  <a:pt x="698" y="8"/>
                </a:cubicBezTo>
                <a:cubicBezTo>
                  <a:pt x="697" y="8"/>
                  <a:pt x="695" y="9"/>
                  <a:pt x="697" y="9"/>
                </a:cubicBezTo>
                <a:close/>
                <a:moveTo>
                  <a:pt x="711" y="50"/>
                </a:moveTo>
                <a:cubicBezTo>
                  <a:pt x="709" y="49"/>
                  <a:pt x="707" y="50"/>
                  <a:pt x="705" y="50"/>
                </a:cubicBezTo>
                <a:cubicBezTo>
                  <a:pt x="708" y="51"/>
                  <a:pt x="709" y="50"/>
                  <a:pt x="711" y="50"/>
                </a:cubicBezTo>
                <a:close/>
                <a:moveTo>
                  <a:pt x="710" y="9"/>
                </a:moveTo>
                <a:cubicBezTo>
                  <a:pt x="710" y="10"/>
                  <a:pt x="708" y="10"/>
                  <a:pt x="707" y="10"/>
                </a:cubicBezTo>
                <a:cubicBezTo>
                  <a:pt x="710" y="11"/>
                  <a:pt x="714" y="10"/>
                  <a:pt x="710" y="9"/>
                </a:cubicBezTo>
                <a:close/>
                <a:moveTo>
                  <a:pt x="721" y="38"/>
                </a:moveTo>
                <a:cubicBezTo>
                  <a:pt x="720" y="38"/>
                  <a:pt x="718" y="38"/>
                  <a:pt x="717" y="38"/>
                </a:cubicBezTo>
                <a:cubicBezTo>
                  <a:pt x="719" y="38"/>
                  <a:pt x="720" y="38"/>
                  <a:pt x="721" y="38"/>
                </a:cubicBezTo>
                <a:close/>
                <a:moveTo>
                  <a:pt x="727" y="49"/>
                </a:moveTo>
                <a:cubicBezTo>
                  <a:pt x="729" y="49"/>
                  <a:pt x="732" y="48"/>
                  <a:pt x="731" y="47"/>
                </a:cubicBezTo>
                <a:cubicBezTo>
                  <a:pt x="729" y="47"/>
                  <a:pt x="730" y="48"/>
                  <a:pt x="728" y="48"/>
                </a:cubicBezTo>
                <a:cubicBezTo>
                  <a:pt x="729" y="49"/>
                  <a:pt x="724" y="48"/>
                  <a:pt x="723" y="49"/>
                </a:cubicBezTo>
                <a:cubicBezTo>
                  <a:pt x="725" y="49"/>
                  <a:pt x="725" y="49"/>
                  <a:pt x="727" y="49"/>
                </a:cubicBezTo>
                <a:close/>
                <a:moveTo>
                  <a:pt x="726" y="42"/>
                </a:moveTo>
                <a:cubicBezTo>
                  <a:pt x="727" y="41"/>
                  <a:pt x="729" y="41"/>
                  <a:pt x="730" y="41"/>
                </a:cubicBezTo>
                <a:cubicBezTo>
                  <a:pt x="727" y="41"/>
                  <a:pt x="727" y="41"/>
                  <a:pt x="725" y="40"/>
                </a:cubicBezTo>
                <a:cubicBezTo>
                  <a:pt x="725" y="41"/>
                  <a:pt x="723" y="41"/>
                  <a:pt x="723" y="41"/>
                </a:cubicBezTo>
                <a:cubicBezTo>
                  <a:pt x="726" y="41"/>
                  <a:pt x="727" y="41"/>
                  <a:pt x="726" y="42"/>
                </a:cubicBezTo>
                <a:close/>
                <a:moveTo>
                  <a:pt x="725" y="40"/>
                </a:moveTo>
                <a:cubicBezTo>
                  <a:pt x="726" y="40"/>
                  <a:pt x="727" y="39"/>
                  <a:pt x="728" y="39"/>
                </a:cubicBezTo>
                <a:cubicBezTo>
                  <a:pt x="726" y="39"/>
                  <a:pt x="727" y="38"/>
                  <a:pt x="725" y="38"/>
                </a:cubicBezTo>
                <a:cubicBezTo>
                  <a:pt x="725" y="39"/>
                  <a:pt x="725" y="39"/>
                  <a:pt x="723" y="39"/>
                </a:cubicBezTo>
                <a:cubicBezTo>
                  <a:pt x="723" y="39"/>
                  <a:pt x="725" y="39"/>
                  <a:pt x="725" y="40"/>
                </a:cubicBezTo>
                <a:close/>
                <a:moveTo>
                  <a:pt x="727" y="48"/>
                </a:moveTo>
                <a:cubicBezTo>
                  <a:pt x="726" y="48"/>
                  <a:pt x="723" y="48"/>
                  <a:pt x="725" y="48"/>
                </a:cubicBezTo>
                <a:cubicBezTo>
                  <a:pt x="725" y="48"/>
                  <a:pt x="728" y="48"/>
                  <a:pt x="727" y="48"/>
                </a:cubicBezTo>
                <a:close/>
                <a:moveTo>
                  <a:pt x="733" y="41"/>
                </a:moveTo>
                <a:cubicBezTo>
                  <a:pt x="732" y="42"/>
                  <a:pt x="731" y="42"/>
                  <a:pt x="731" y="42"/>
                </a:cubicBezTo>
                <a:cubicBezTo>
                  <a:pt x="733" y="42"/>
                  <a:pt x="734" y="42"/>
                  <a:pt x="734" y="42"/>
                </a:cubicBezTo>
                <a:cubicBezTo>
                  <a:pt x="734" y="42"/>
                  <a:pt x="733" y="42"/>
                  <a:pt x="733" y="41"/>
                </a:cubicBezTo>
                <a:cubicBezTo>
                  <a:pt x="733" y="41"/>
                  <a:pt x="734" y="41"/>
                  <a:pt x="733" y="41"/>
                </a:cubicBezTo>
                <a:close/>
                <a:moveTo>
                  <a:pt x="735" y="38"/>
                </a:moveTo>
                <a:cubicBezTo>
                  <a:pt x="734" y="38"/>
                  <a:pt x="738" y="38"/>
                  <a:pt x="735" y="38"/>
                </a:cubicBezTo>
                <a:cubicBezTo>
                  <a:pt x="735" y="38"/>
                  <a:pt x="730" y="38"/>
                  <a:pt x="732" y="38"/>
                </a:cubicBezTo>
                <a:cubicBezTo>
                  <a:pt x="733" y="38"/>
                  <a:pt x="734" y="38"/>
                  <a:pt x="735" y="38"/>
                </a:cubicBezTo>
                <a:close/>
                <a:moveTo>
                  <a:pt x="741" y="38"/>
                </a:moveTo>
                <a:cubicBezTo>
                  <a:pt x="742" y="39"/>
                  <a:pt x="734" y="38"/>
                  <a:pt x="734" y="39"/>
                </a:cubicBezTo>
                <a:cubicBezTo>
                  <a:pt x="736" y="39"/>
                  <a:pt x="736" y="38"/>
                  <a:pt x="738" y="38"/>
                </a:cubicBezTo>
                <a:cubicBezTo>
                  <a:pt x="739" y="39"/>
                  <a:pt x="739" y="39"/>
                  <a:pt x="740" y="39"/>
                </a:cubicBezTo>
                <a:cubicBezTo>
                  <a:pt x="741" y="39"/>
                  <a:pt x="743" y="38"/>
                  <a:pt x="741" y="38"/>
                </a:cubicBezTo>
                <a:close/>
                <a:moveTo>
                  <a:pt x="738" y="40"/>
                </a:moveTo>
                <a:cubicBezTo>
                  <a:pt x="737" y="40"/>
                  <a:pt x="736" y="40"/>
                  <a:pt x="736" y="41"/>
                </a:cubicBezTo>
                <a:cubicBezTo>
                  <a:pt x="737" y="41"/>
                  <a:pt x="739" y="40"/>
                  <a:pt x="738" y="40"/>
                </a:cubicBezTo>
                <a:close/>
                <a:moveTo>
                  <a:pt x="743" y="7"/>
                </a:moveTo>
                <a:cubicBezTo>
                  <a:pt x="740" y="7"/>
                  <a:pt x="739" y="8"/>
                  <a:pt x="737" y="8"/>
                </a:cubicBezTo>
                <a:cubicBezTo>
                  <a:pt x="739" y="8"/>
                  <a:pt x="743" y="8"/>
                  <a:pt x="743" y="7"/>
                </a:cubicBezTo>
                <a:close/>
                <a:moveTo>
                  <a:pt x="742" y="38"/>
                </a:moveTo>
                <a:cubicBezTo>
                  <a:pt x="744" y="38"/>
                  <a:pt x="742" y="37"/>
                  <a:pt x="744" y="38"/>
                </a:cubicBezTo>
                <a:cubicBezTo>
                  <a:pt x="744" y="37"/>
                  <a:pt x="743" y="37"/>
                  <a:pt x="742" y="37"/>
                </a:cubicBezTo>
                <a:cubicBezTo>
                  <a:pt x="742" y="37"/>
                  <a:pt x="742" y="37"/>
                  <a:pt x="741" y="37"/>
                </a:cubicBezTo>
                <a:cubicBezTo>
                  <a:pt x="741" y="37"/>
                  <a:pt x="741" y="37"/>
                  <a:pt x="741" y="37"/>
                </a:cubicBezTo>
                <a:cubicBezTo>
                  <a:pt x="740" y="38"/>
                  <a:pt x="742" y="38"/>
                  <a:pt x="742" y="38"/>
                </a:cubicBezTo>
                <a:close/>
                <a:moveTo>
                  <a:pt x="753" y="32"/>
                </a:moveTo>
                <a:cubicBezTo>
                  <a:pt x="752" y="32"/>
                  <a:pt x="753" y="32"/>
                  <a:pt x="753" y="32"/>
                </a:cubicBezTo>
                <a:cubicBezTo>
                  <a:pt x="750" y="32"/>
                  <a:pt x="746" y="32"/>
                  <a:pt x="744" y="33"/>
                </a:cubicBezTo>
                <a:cubicBezTo>
                  <a:pt x="749" y="33"/>
                  <a:pt x="750" y="32"/>
                  <a:pt x="753" y="32"/>
                </a:cubicBezTo>
                <a:close/>
                <a:moveTo>
                  <a:pt x="761" y="11"/>
                </a:moveTo>
                <a:cubicBezTo>
                  <a:pt x="760" y="10"/>
                  <a:pt x="759" y="10"/>
                  <a:pt x="757" y="10"/>
                </a:cubicBezTo>
                <a:cubicBezTo>
                  <a:pt x="757" y="11"/>
                  <a:pt x="754" y="10"/>
                  <a:pt x="755" y="11"/>
                </a:cubicBezTo>
                <a:cubicBezTo>
                  <a:pt x="757" y="11"/>
                  <a:pt x="760" y="11"/>
                  <a:pt x="761" y="11"/>
                </a:cubicBezTo>
                <a:close/>
                <a:moveTo>
                  <a:pt x="762" y="21"/>
                </a:moveTo>
                <a:cubicBezTo>
                  <a:pt x="761" y="21"/>
                  <a:pt x="760" y="21"/>
                  <a:pt x="760" y="21"/>
                </a:cubicBezTo>
                <a:cubicBezTo>
                  <a:pt x="759" y="21"/>
                  <a:pt x="758" y="22"/>
                  <a:pt x="760" y="22"/>
                </a:cubicBezTo>
                <a:cubicBezTo>
                  <a:pt x="759" y="21"/>
                  <a:pt x="762" y="22"/>
                  <a:pt x="762" y="21"/>
                </a:cubicBezTo>
                <a:close/>
                <a:moveTo>
                  <a:pt x="767" y="7"/>
                </a:moveTo>
                <a:cubicBezTo>
                  <a:pt x="767" y="7"/>
                  <a:pt x="768" y="7"/>
                  <a:pt x="769" y="7"/>
                </a:cubicBezTo>
                <a:cubicBezTo>
                  <a:pt x="767" y="6"/>
                  <a:pt x="764" y="7"/>
                  <a:pt x="767" y="7"/>
                </a:cubicBezTo>
                <a:close/>
                <a:moveTo>
                  <a:pt x="770" y="20"/>
                </a:moveTo>
                <a:cubicBezTo>
                  <a:pt x="770" y="20"/>
                  <a:pt x="769" y="20"/>
                  <a:pt x="768" y="20"/>
                </a:cubicBezTo>
                <a:cubicBezTo>
                  <a:pt x="768" y="21"/>
                  <a:pt x="767" y="21"/>
                  <a:pt x="766" y="21"/>
                </a:cubicBezTo>
                <a:cubicBezTo>
                  <a:pt x="767" y="21"/>
                  <a:pt x="771" y="20"/>
                  <a:pt x="770" y="20"/>
                </a:cubicBezTo>
                <a:close/>
                <a:moveTo>
                  <a:pt x="770" y="9"/>
                </a:moveTo>
                <a:cubicBezTo>
                  <a:pt x="769" y="10"/>
                  <a:pt x="773" y="10"/>
                  <a:pt x="771" y="10"/>
                </a:cubicBezTo>
                <a:cubicBezTo>
                  <a:pt x="770" y="10"/>
                  <a:pt x="767" y="10"/>
                  <a:pt x="766" y="10"/>
                </a:cubicBezTo>
                <a:cubicBezTo>
                  <a:pt x="769" y="10"/>
                  <a:pt x="771" y="11"/>
                  <a:pt x="770" y="10"/>
                </a:cubicBezTo>
                <a:cubicBezTo>
                  <a:pt x="772" y="10"/>
                  <a:pt x="772" y="11"/>
                  <a:pt x="774" y="11"/>
                </a:cubicBezTo>
                <a:cubicBezTo>
                  <a:pt x="778" y="10"/>
                  <a:pt x="782" y="9"/>
                  <a:pt x="784" y="8"/>
                </a:cubicBezTo>
                <a:cubicBezTo>
                  <a:pt x="784" y="9"/>
                  <a:pt x="782" y="8"/>
                  <a:pt x="785" y="8"/>
                </a:cubicBezTo>
                <a:cubicBezTo>
                  <a:pt x="785" y="7"/>
                  <a:pt x="784" y="8"/>
                  <a:pt x="782" y="8"/>
                </a:cubicBezTo>
                <a:cubicBezTo>
                  <a:pt x="781" y="9"/>
                  <a:pt x="779" y="9"/>
                  <a:pt x="775" y="10"/>
                </a:cubicBezTo>
                <a:cubicBezTo>
                  <a:pt x="776" y="9"/>
                  <a:pt x="780" y="9"/>
                  <a:pt x="777" y="9"/>
                </a:cubicBezTo>
                <a:cubicBezTo>
                  <a:pt x="778" y="9"/>
                  <a:pt x="779" y="9"/>
                  <a:pt x="779" y="9"/>
                </a:cubicBezTo>
                <a:cubicBezTo>
                  <a:pt x="778" y="9"/>
                  <a:pt x="779" y="8"/>
                  <a:pt x="778" y="8"/>
                </a:cubicBezTo>
                <a:cubicBezTo>
                  <a:pt x="775" y="8"/>
                  <a:pt x="775" y="8"/>
                  <a:pt x="773" y="8"/>
                </a:cubicBezTo>
                <a:cubicBezTo>
                  <a:pt x="774" y="9"/>
                  <a:pt x="773" y="9"/>
                  <a:pt x="775" y="9"/>
                </a:cubicBezTo>
                <a:cubicBezTo>
                  <a:pt x="774" y="9"/>
                  <a:pt x="774" y="10"/>
                  <a:pt x="772" y="10"/>
                </a:cubicBezTo>
                <a:cubicBezTo>
                  <a:pt x="772" y="9"/>
                  <a:pt x="773" y="9"/>
                  <a:pt x="773" y="9"/>
                </a:cubicBezTo>
                <a:cubicBezTo>
                  <a:pt x="772" y="9"/>
                  <a:pt x="771" y="9"/>
                  <a:pt x="770" y="9"/>
                </a:cubicBezTo>
                <a:close/>
                <a:moveTo>
                  <a:pt x="771" y="8"/>
                </a:moveTo>
                <a:cubicBezTo>
                  <a:pt x="770" y="8"/>
                  <a:pt x="768" y="9"/>
                  <a:pt x="770" y="8"/>
                </a:cubicBezTo>
                <a:cubicBezTo>
                  <a:pt x="763" y="8"/>
                  <a:pt x="772" y="10"/>
                  <a:pt x="771" y="8"/>
                </a:cubicBezTo>
                <a:close/>
                <a:moveTo>
                  <a:pt x="774" y="20"/>
                </a:moveTo>
                <a:cubicBezTo>
                  <a:pt x="772" y="20"/>
                  <a:pt x="769" y="21"/>
                  <a:pt x="771" y="21"/>
                </a:cubicBezTo>
                <a:cubicBezTo>
                  <a:pt x="771" y="21"/>
                  <a:pt x="774" y="21"/>
                  <a:pt x="774" y="20"/>
                </a:cubicBezTo>
                <a:close/>
                <a:moveTo>
                  <a:pt x="772" y="51"/>
                </a:moveTo>
                <a:cubicBezTo>
                  <a:pt x="771" y="50"/>
                  <a:pt x="773" y="51"/>
                  <a:pt x="773" y="50"/>
                </a:cubicBezTo>
                <a:cubicBezTo>
                  <a:pt x="770" y="50"/>
                  <a:pt x="770" y="51"/>
                  <a:pt x="772" y="51"/>
                </a:cubicBezTo>
                <a:close/>
                <a:moveTo>
                  <a:pt x="786" y="15"/>
                </a:moveTo>
                <a:cubicBezTo>
                  <a:pt x="785" y="15"/>
                  <a:pt x="784" y="15"/>
                  <a:pt x="784" y="14"/>
                </a:cubicBezTo>
                <a:cubicBezTo>
                  <a:pt x="782" y="14"/>
                  <a:pt x="780" y="15"/>
                  <a:pt x="779" y="15"/>
                </a:cubicBezTo>
                <a:cubicBezTo>
                  <a:pt x="782" y="15"/>
                  <a:pt x="781" y="15"/>
                  <a:pt x="784" y="15"/>
                </a:cubicBezTo>
                <a:cubicBezTo>
                  <a:pt x="783" y="15"/>
                  <a:pt x="782" y="15"/>
                  <a:pt x="783" y="16"/>
                </a:cubicBezTo>
                <a:cubicBezTo>
                  <a:pt x="787" y="15"/>
                  <a:pt x="788" y="15"/>
                  <a:pt x="795" y="15"/>
                </a:cubicBezTo>
                <a:cubicBezTo>
                  <a:pt x="795" y="15"/>
                  <a:pt x="795" y="14"/>
                  <a:pt x="795" y="14"/>
                </a:cubicBezTo>
                <a:cubicBezTo>
                  <a:pt x="793" y="14"/>
                  <a:pt x="791" y="14"/>
                  <a:pt x="789" y="14"/>
                </a:cubicBezTo>
                <a:cubicBezTo>
                  <a:pt x="788" y="14"/>
                  <a:pt x="791" y="15"/>
                  <a:pt x="789" y="15"/>
                </a:cubicBezTo>
                <a:cubicBezTo>
                  <a:pt x="788" y="14"/>
                  <a:pt x="788" y="15"/>
                  <a:pt x="786" y="15"/>
                </a:cubicBezTo>
                <a:close/>
                <a:moveTo>
                  <a:pt x="789" y="12"/>
                </a:moveTo>
                <a:cubicBezTo>
                  <a:pt x="790" y="12"/>
                  <a:pt x="788" y="11"/>
                  <a:pt x="788" y="12"/>
                </a:cubicBezTo>
                <a:cubicBezTo>
                  <a:pt x="788" y="12"/>
                  <a:pt x="790" y="12"/>
                  <a:pt x="788" y="12"/>
                </a:cubicBezTo>
                <a:cubicBezTo>
                  <a:pt x="787" y="12"/>
                  <a:pt x="786" y="12"/>
                  <a:pt x="784" y="12"/>
                </a:cubicBezTo>
                <a:cubicBezTo>
                  <a:pt x="785" y="12"/>
                  <a:pt x="782" y="12"/>
                  <a:pt x="783" y="12"/>
                </a:cubicBezTo>
                <a:cubicBezTo>
                  <a:pt x="786" y="12"/>
                  <a:pt x="787" y="13"/>
                  <a:pt x="789" y="12"/>
                </a:cubicBezTo>
                <a:close/>
                <a:moveTo>
                  <a:pt x="786" y="11"/>
                </a:moveTo>
                <a:cubicBezTo>
                  <a:pt x="787" y="10"/>
                  <a:pt x="784" y="10"/>
                  <a:pt x="784" y="10"/>
                </a:cubicBezTo>
                <a:cubicBezTo>
                  <a:pt x="785" y="10"/>
                  <a:pt x="784" y="11"/>
                  <a:pt x="786" y="11"/>
                </a:cubicBezTo>
                <a:close/>
                <a:moveTo>
                  <a:pt x="794" y="46"/>
                </a:moveTo>
                <a:cubicBezTo>
                  <a:pt x="792" y="46"/>
                  <a:pt x="791" y="47"/>
                  <a:pt x="791" y="47"/>
                </a:cubicBezTo>
                <a:cubicBezTo>
                  <a:pt x="793" y="47"/>
                  <a:pt x="794" y="47"/>
                  <a:pt x="794" y="46"/>
                </a:cubicBezTo>
                <a:close/>
                <a:moveTo>
                  <a:pt x="802" y="7"/>
                </a:moveTo>
                <a:cubicBezTo>
                  <a:pt x="801" y="7"/>
                  <a:pt x="800" y="7"/>
                  <a:pt x="800" y="6"/>
                </a:cubicBezTo>
                <a:cubicBezTo>
                  <a:pt x="802" y="7"/>
                  <a:pt x="801" y="6"/>
                  <a:pt x="799" y="6"/>
                </a:cubicBezTo>
                <a:cubicBezTo>
                  <a:pt x="799" y="6"/>
                  <a:pt x="799" y="7"/>
                  <a:pt x="797" y="7"/>
                </a:cubicBezTo>
                <a:cubicBezTo>
                  <a:pt x="799" y="6"/>
                  <a:pt x="798" y="6"/>
                  <a:pt x="800" y="5"/>
                </a:cubicBezTo>
                <a:cubicBezTo>
                  <a:pt x="796" y="6"/>
                  <a:pt x="792" y="6"/>
                  <a:pt x="791" y="7"/>
                </a:cubicBezTo>
                <a:cubicBezTo>
                  <a:pt x="793" y="7"/>
                  <a:pt x="795" y="7"/>
                  <a:pt x="797" y="7"/>
                </a:cubicBezTo>
                <a:cubicBezTo>
                  <a:pt x="797" y="7"/>
                  <a:pt x="797" y="7"/>
                  <a:pt x="798" y="7"/>
                </a:cubicBezTo>
                <a:cubicBezTo>
                  <a:pt x="798" y="7"/>
                  <a:pt x="799" y="7"/>
                  <a:pt x="801" y="8"/>
                </a:cubicBezTo>
                <a:cubicBezTo>
                  <a:pt x="802" y="7"/>
                  <a:pt x="798" y="7"/>
                  <a:pt x="800" y="7"/>
                </a:cubicBezTo>
                <a:cubicBezTo>
                  <a:pt x="800" y="7"/>
                  <a:pt x="802" y="7"/>
                  <a:pt x="802" y="7"/>
                </a:cubicBezTo>
                <a:close/>
                <a:moveTo>
                  <a:pt x="806" y="10"/>
                </a:moveTo>
                <a:cubicBezTo>
                  <a:pt x="805" y="9"/>
                  <a:pt x="804" y="9"/>
                  <a:pt x="802" y="9"/>
                </a:cubicBezTo>
                <a:cubicBezTo>
                  <a:pt x="802" y="9"/>
                  <a:pt x="801" y="9"/>
                  <a:pt x="801" y="10"/>
                </a:cubicBezTo>
                <a:cubicBezTo>
                  <a:pt x="803" y="10"/>
                  <a:pt x="805" y="10"/>
                  <a:pt x="806" y="10"/>
                </a:cubicBezTo>
                <a:close/>
                <a:moveTo>
                  <a:pt x="803" y="8"/>
                </a:moveTo>
                <a:cubicBezTo>
                  <a:pt x="798" y="8"/>
                  <a:pt x="795" y="7"/>
                  <a:pt x="792" y="8"/>
                </a:cubicBezTo>
                <a:cubicBezTo>
                  <a:pt x="797" y="8"/>
                  <a:pt x="799" y="8"/>
                  <a:pt x="801" y="9"/>
                </a:cubicBezTo>
                <a:cubicBezTo>
                  <a:pt x="800" y="9"/>
                  <a:pt x="800" y="9"/>
                  <a:pt x="801" y="9"/>
                </a:cubicBezTo>
                <a:cubicBezTo>
                  <a:pt x="801" y="9"/>
                  <a:pt x="803" y="9"/>
                  <a:pt x="803" y="8"/>
                </a:cubicBezTo>
                <a:close/>
                <a:moveTo>
                  <a:pt x="797" y="21"/>
                </a:moveTo>
                <a:cubicBezTo>
                  <a:pt x="796" y="21"/>
                  <a:pt x="797" y="20"/>
                  <a:pt x="796" y="20"/>
                </a:cubicBezTo>
                <a:cubicBezTo>
                  <a:pt x="796" y="21"/>
                  <a:pt x="792" y="20"/>
                  <a:pt x="793" y="21"/>
                </a:cubicBezTo>
                <a:cubicBezTo>
                  <a:pt x="794" y="21"/>
                  <a:pt x="795" y="21"/>
                  <a:pt x="797" y="21"/>
                </a:cubicBezTo>
                <a:close/>
                <a:moveTo>
                  <a:pt x="802" y="45"/>
                </a:moveTo>
                <a:cubicBezTo>
                  <a:pt x="801" y="45"/>
                  <a:pt x="800" y="45"/>
                  <a:pt x="798" y="45"/>
                </a:cubicBezTo>
                <a:cubicBezTo>
                  <a:pt x="800" y="46"/>
                  <a:pt x="801" y="45"/>
                  <a:pt x="802" y="45"/>
                </a:cubicBezTo>
                <a:close/>
                <a:moveTo>
                  <a:pt x="807" y="18"/>
                </a:moveTo>
                <a:cubicBezTo>
                  <a:pt x="808" y="18"/>
                  <a:pt x="809" y="18"/>
                  <a:pt x="810" y="18"/>
                </a:cubicBezTo>
                <a:cubicBezTo>
                  <a:pt x="810" y="17"/>
                  <a:pt x="809" y="17"/>
                  <a:pt x="810" y="17"/>
                </a:cubicBezTo>
                <a:cubicBezTo>
                  <a:pt x="814" y="17"/>
                  <a:pt x="818" y="17"/>
                  <a:pt x="819" y="16"/>
                </a:cubicBezTo>
                <a:cubicBezTo>
                  <a:pt x="816" y="15"/>
                  <a:pt x="811" y="17"/>
                  <a:pt x="809" y="16"/>
                </a:cubicBezTo>
                <a:cubicBezTo>
                  <a:pt x="810" y="16"/>
                  <a:pt x="807" y="17"/>
                  <a:pt x="806" y="17"/>
                </a:cubicBezTo>
                <a:cubicBezTo>
                  <a:pt x="805" y="17"/>
                  <a:pt x="807" y="17"/>
                  <a:pt x="804" y="17"/>
                </a:cubicBezTo>
                <a:cubicBezTo>
                  <a:pt x="804" y="18"/>
                  <a:pt x="807" y="17"/>
                  <a:pt x="807" y="18"/>
                </a:cubicBezTo>
                <a:close/>
                <a:moveTo>
                  <a:pt x="808" y="10"/>
                </a:moveTo>
                <a:cubicBezTo>
                  <a:pt x="809" y="10"/>
                  <a:pt x="809" y="10"/>
                  <a:pt x="809" y="10"/>
                </a:cubicBezTo>
                <a:cubicBezTo>
                  <a:pt x="808" y="10"/>
                  <a:pt x="809" y="11"/>
                  <a:pt x="808" y="11"/>
                </a:cubicBezTo>
                <a:cubicBezTo>
                  <a:pt x="809" y="11"/>
                  <a:pt x="809" y="11"/>
                  <a:pt x="809" y="11"/>
                </a:cubicBezTo>
                <a:cubicBezTo>
                  <a:pt x="809" y="11"/>
                  <a:pt x="809" y="11"/>
                  <a:pt x="810" y="11"/>
                </a:cubicBezTo>
                <a:cubicBezTo>
                  <a:pt x="811" y="11"/>
                  <a:pt x="811" y="10"/>
                  <a:pt x="814" y="10"/>
                </a:cubicBezTo>
                <a:cubicBezTo>
                  <a:pt x="812" y="10"/>
                  <a:pt x="809" y="9"/>
                  <a:pt x="806" y="9"/>
                </a:cubicBezTo>
                <a:cubicBezTo>
                  <a:pt x="807" y="10"/>
                  <a:pt x="808" y="9"/>
                  <a:pt x="809" y="10"/>
                </a:cubicBezTo>
                <a:cubicBezTo>
                  <a:pt x="807" y="10"/>
                  <a:pt x="808" y="10"/>
                  <a:pt x="805" y="10"/>
                </a:cubicBezTo>
                <a:cubicBezTo>
                  <a:pt x="805" y="11"/>
                  <a:pt x="808" y="10"/>
                  <a:pt x="808" y="10"/>
                </a:cubicBezTo>
                <a:close/>
                <a:moveTo>
                  <a:pt x="806" y="8"/>
                </a:moveTo>
                <a:cubicBezTo>
                  <a:pt x="805" y="8"/>
                  <a:pt x="804" y="9"/>
                  <a:pt x="806" y="9"/>
                </a:cubicBezTo>
                <a:cubicBezTo>
                  <a:pt x="806" y="9"/>
                  <a:pt x="808" y="8"/>
                  <a:pt x="806" y="8"/>
                </a:cubicBezTo>
                <a:close/>
                <a:moveTo>
                  <a:pt x="817" y="14"/>
                </a:moveTo>
                <a:cubicBezTo>
                  <a:pt x="815" y="14"/>
                  <a:pt x="813" y="14"/>
                  <a:pt x="813" y="15"/>
                </a:cubicBezTo>
                <a:cubicBezTo>
                  <a:pt x="814" y="15"/>
                  <a:pt x="816" y="15"/>
                  <a:pt x="817" y="14"/>
                </a:cubicBezTo>
                <a:close/>
                <a:moveTo>
                  <a:pt x="815" y="16"/>
                </a:moveTo>
                <a:cubicBezTo>
                  <a:pt x="816" y="15"/>
                  <a:pt x="822" y="15"/>
                  <a:pt x="820" y="16"/>
                </a:cubicBezTo>
                <a:cubicBezTo>
                  <a:pt x="823" y="16"/>
                  <a:pt x="825" y="15"/>
                  <a:pt x="827" y="15"/>
                </a:cubicBezTo>
                <a:cubicBezTo>
                  <a:pt x="825" y="15"/>
                  <a:pt x="823" y="15"/>
                  <a:pt x="822" y="15"/>
                </a:cubicBezTo>
                <a:cubicBezTo>
                  <a:pt x="821" y="15"/>
                  <a:pt x="820" y="15"/>
                  <a:pt x="818" y="14"/>
                </a:cubicBezTo>
                <a:cubicBezTo>
                  <a:pt x="817" y="15"/>
                  <a:pt x="816" y="15"/>
                  <a:pt x="815" y="15"/>
                </a:cubicBezTo>
                <a:cubicBezTo>
                  <a:pt x="814" y="15"/>
                  <a:pt x="815" y="15"/>
                  <a:pt x="815" y="16"/>
                </a:cubicBezTo>
                <a:close/>
                <a:moveTo>
                  <a:pt x="822" y="25"/>
                </a:moveTo>
                <a:cubicBezTo>
                  <a:pt x="822" y="24"/>
                  <a:pt x="821" y="24"/>
                  <a:pt x="821" y="24"/>
                </a:cubicBezTo>
                <a:cubicBezTo>
                  <a:pt x="819" y="24"/>
                  <a:pt x="819" y="24"/>
                  <a:pt x="818" y="24"/>
                </a:cubicBezTo>
                <a:cubicBezTo>
                  <a:pt x="820" y="24"/>
                  <a:pt x="820" y="25"/>
                  <a:pt x="822" y="25"/>
                </a:cubicBezTo>
                <a:close/>
                <a:moveTo>
                  <a:pt x="823" y="24"/>
                </a:moveTo>
                <a:cubicBezTo>
                  <a:pt x="823" y="25"/>
                  <a:pt x="823" y="25"/>
                  <a:pt x="822" y="25"/>
                </a:cubicBezTo>
                <a:cubicBezTo>
                  <a:pt x="825" y="25"/>
                  <a:pt x="826" y="25"/>
                  <a:pt x="829" y="25"/>
                </a:cubicBezTo>
                <a:cubicBezTo>
                  <a:pt x="830" y="25"/>
                  <a:pt x="830" y="24"/>
                  <a:pt x="829" y="24"/>
                </a:cubicBezTo>
                <a:cubicBezTo>
                  <a:pt x="827" y="25"/>
                  <a:pt x="826" y="24"/>
                  <a:pt x="825" y="25"/>
                </a:cubicBezTo>
                <a:cubicBezTo>
                  <a:pt x="826" y="25"/>
                  <a:pt x="827" y="25"/>
                  <a:pt x="827" y="25"/>
                </a:cubicBezTo>
                <a:cubicBezTo>
                  <a:pt x="825" y="25"/>
                  <a:pt x="825" y="24"/>
                  <a:pt x="823" y="24"/>
                </a:cubicBezTo>
                <a:close/>
                <a:moveTo>
                  <a:pt x="834" y="13"/>
                </a:moveTo>
                <a:cubicBezTo>
                  <a:pt x="835" y="13"/>
                  <a:pt x="835" y="13"/>
                  <a:pt x="836" y="13"/>
                </a:cubicBezTo>
                <a:cubicBezTo>
                  <a:pt x="836" y="12"/>
                  <a:pt x="834" y="12"/>
                  <a:pt x="833" y="12"/>
                </a:cubicBezTo>
                <a:cubicBezTo>
                  <a:pt x="833" y="12"/>
                  <a:pt x="832" y="12"/>
                  <a:pt x="831" y="12"/>
                </a:cubicBezTo>
                <a:cubicBezTo>
                  <a:pt x="831" y="12"/>
                  <a:pt x="831" y="12"/>
                  <a:pt x="830" y="12"/>
                </a:cubicBezTo>
                <a:cubicBezTo>
                  <a:pt x="830" y="12"/>
                  <a:pt x="830" y="12"/>
                  <a:pt x="829" y="12"/>
                </a:cubicBezTo>
                <a:cubicBezTo>
                  <a:pt x="829" y="12"/>
                  <a:pt x="828" y="12"/>
                  <a:pt x="829" y="12"/>
                </a:cubicBezTo>
                <a:cubicBezTo>
                  <a:pt x="825" y="11"/>
                  <a:pt x="826" y="12"/>
                  <a:pt x="824" y="13"/>
                </a:cubicBezTo>
                <a:cubicBezTo>
                  <a:pt x="828" y="12"/>
                  <a:pt x="830" y="12"/>
                  <a:pt x="834" y="13"/>
                </a:cubicBezTo>
                <a:close/>
                <a:moveTo>
                  <a:pt x="829" y="21"/>
                </a:moveTo>
                <a:cubicBezTo>
                  <a:pt x="829" y="21"/>
                  <a:pt x="830" y="20"/>
                  <a:pt x="829" y="20"/>
                </a:cubicBezTo>
                <a:cubicBezTo>
                  <a:pt x="828" y="20"/>
                  <a:pt x="828" y="20"/>
                  <a:pt x="827" y="20"/>
                </a:cubicBezTo>
                <a:cubicBezTo>
                  <a:pt x="827" y="21"/>
                  <a:pt x="828" y="21"/>
                  <a:pt x="829" y="21"/>
                </a:cubicBezTo>
                <a:close/>
                <a:moveTo>
                  <a:pt x="834" y="40"/>
                </a:moveTo>
                <a:cubicBezTo>
                  <a:pt x="831" y="40"/>
                  <a:pt x="832" y="41"/>
                  <a:pt x="831" y="41"/>
                </a:cubicBezTo>
                <a:cubicBezTo>
                  <a:pt x="833" y="41"/>
                  <a:pt x="833" y="41"/>
                  <a:pt x="834" y="40"/>
                </a:cubicBezTo>
                <a:close/>
                <a:moveTo>
                  <a:pt x="839" y="21"/>
                </a:moveTo>
                <a:cubicBezTo>
                  <a:pt x="839" y="20"/>
                  <a:pt x="837" y="20"/>
                  <a:pt x="836" y="20"/>
                </a:cubicBezTo>
                <a:cubicBezTo>
                  <a:pt x="836" y="20"/>
                  <a:pt x="835" y="20"/>
                  <a:pt x="835" y="21"/>
                </a:cubicBezTo>
                <a:cubicBezTo>
                  <a:pt x="837" y="20"/>
                  <a:pt x="837" y="21"/>
                  <a:pt x="839" y="21"/>
                </a:cubicBezTo>
                <a:close/>
                <a:moveTo>
                  <a:pt x="840" y="20"/>
                </a:moveTo>
                <a:cubicBezTo>
                  <a:pt x="840" y="21"/>
                  <a:pt x="839" y="21"/>
                  <a:pt x="840" y="21"/>
                </a:cubicBezTo>
                <a:cubicBezTo>
                  <a:pt x="841" y="21"/>
                  <a:pt x="842" y="20"/>
                  <a:pt x="840" y="20"/>
                </a:cubicBezTo>
                <a:close/>
                <a:moveTo>
                  <a:pt x="844" y="12"/>
                </a:moveTo>
                <a:cubicBezTo>
                  <a:pt x="844" y="12"/>
                  <a:pt x="843" y="12"/>
                  <a:pt x="844" y="11"/>
                </a:cubicBezTo>
                <a:cubicBezTo>
                  <a:pt x="843" y="11"/>
                  <a:pt x="842" y="11"/>
                  <a:pt x="841" y="11"/>
                </a:cubicBezTo>
                <a:cubicBezTo>
                  <a:pt x="841" y="11"/>
                  <a:pt x="840" y="11"/>
                  <a:pt x="840" y="12"/>
                </a:cubicBezTo>
                <a:cubicBezTo>
                  <a:pt x="841" y="12"/>
                  <a:pt x="842" y="12"/>
                  <a:pt x="843" y="12"/>
                </a:cubicBezTo>
                <a:cubicBezTo>
                  <a:pt x="844" y="12"/>
                  <a:pt x="843" y="12"/>
                  <a:pt x="844" y="12"/>
                </a:cubicBezTo>
                <a:close/>
                <a:moveTo>
                  <a:pt x="847" y="14"/>
                </a:moveTo>
                <a:cubicBezTo>
                  <a:pt x="845" y="13"/>
                  <a:pt x="843" y="14"/>
                  <a:pt x="843" y="14"/>
                </a:cubicBezTo>
                <a:cubicBezTo>
                  <a:pt x="842" y="14"/>
                  <a:pt x="842" y="14"/>
                  <a:pt x="842" y="14"/>
                </a:cubicBezTo>
                <a:cubicBezTo>
                  <a:pt x="844" y="14"/>
                  <a:pt x="846" y="14"/>
                  <a:pt x="847" y="14"/>
                </a:cubicBezTo>
                <a:close/>
                <a:moveTo>
                  <a:pt x="848" y="15"/>
                </a:moveTo>
                <a:cubicBezTo>
                  <a:pt x="849" y="15"/>
                  <a:pt x="847" y="15"/>
                  <a:pt x="849" y="15"/>
                </a:cubicBezTo>
                <a:cubicBezTo>
                  <a:pt x="851" y="15"/>
                  <a:pt x="847" y="15"/>
                  <a:pt x="850" y="15"/>
                </a:cubicBezTo>
                <a:cubicBezTo>
                  <a:pt x="851" y="15"/>
                  <a:pt x="850" y="15"/>
                  <a:pt x="850" y="14"/>
                </a:cubicBezTo>
                <a:cubicBezTo>
                  <a:pt x="849" y="14"/>
                  <a:pt x="844" y="14"/>
                  <a:pt x="843" y="15"/>
                </a:cubicBezTo>
                <a:cubicBezTo>
                  <a:pt x="845" y="15"/>
                  <a:pt x="846" y="15"/>
                  <a:pt x="848" y="15"/>
                </a:cubicBezTo>
                <a:close/>
                <a:moveTo>
                  <a:pt x="845" y="12"/>
                </a:moveTo>
                <a:cubicBezTo>
                  <a:pt x="847" y="12"/>
                  <a:pt x="848" y="12"/>
                  <a:pt x="849" y="11"/>
                </a:cubicBezTo>
                <a:cubicBezTo>
                  <a:pt x="848" y="11"/>
                  <a:pt x="847" y="11"/>
                  <a:pt x="847" y="11"/>
                </a:cubicBezTo>
                <a:cubicBezTo>
                  <a:pt x="846" y="11"/>
                  <a:pt x="845" y="11"/>
                  <a:pt x="845" y="11"/>
                </a:cubicBezTo>
                <a:cubicBezTo>
                  <a:pt x="845" y="11"/>
                  <a:pt x="845" y="11"/>
                  <a:pt x="845" y="12"/>
                </a:cubicBezTo>
                <a:close/>
                <a:moveTo>
                  <a:pt x="850" y="17"/>
                </a:moveTo>
                <a:cubicBezTo>
                  <a:pt x="849" y="17"/>
                  <a:pt x="847" y="17"/>
                  <a:pt x="845" y="18"/>
                </a:cubicBezTo>
                <a:cubicBezTo>
                  <a:pt x="848" y="18"/>
                  <a:pt x="849" y="18"/>
                  <a:pt x="850" y="17"/>
                </a:cubicBezTo>
                <a:close/>
                <a:moveTo>
                  <a:pt x="854" y="24"/>
                </a:moveTo>
                <a:cubicBezTo>
                  <a:pt x="851" y="23"/>
                  <a:pt x="857" y="24"/>
                  <a:pt x="856" y="23"/>
                </a:cubicBezTo>
                <a:cubicBezTo>
                  <a:pt x="853" y="23"/>
                  <a:pt x="851" y="23"/>
                  <a:pt x="852" y="22"/>
                </a:cubicBezTo>
                <a:cubicBezTo>
                  <a:pt x="852" y="22"/>
                  <a:pt x="848" y="22"/>
                  <a:pt x="849" y="22"/>
                </a:cubicBezTo>
                <a:cubicBezTo>
                  <a:pt x="850" y="22"/>
                  <a:pt x="851" y="22"/>
                  <a:pt x="851" y="22"/>
                </a:cubicBezTo>
                <a:cubicBezTo>
                  <a:pt x="850" y="23"/>
                  <a:pt x="848" y="23"/>
                  <a:pt x="848" y="23"/>
                </a:cubicBezTo>
                <a:cubicBezTo>
                  <a:pt x="852" y="23"/>
                  <a:pt x="851" y="24"/>
                  <a:pt x="854" y="24"/>
                </a:cubicBezTo>
                <a:close/>
                <a:moveTo>
                  <a:pt x="852" y="14"/>
                </a:moveTo>
                <a:cubicBezTo>
                  <a:pt x="851" y="14"/>
                  <a:pt x="853" y="15"/>
                  <a:pt x="852" y="15"/>
                </a:cubicBezTo>
                <a:cubicBezTo>
                  <a:pt x="854" y="15"/>
                  <a:pt x="854" y="14"/>
                  <a:pt x="852" y="14"/>
                </a:cubicBezTo>
                <a:close/>
                <a:moveTo>
                  <a:pt x="854" y="16"/>
                </a:moveTo>
                <a:cubicBezTo>
                  <a:pt x="855" y="16"/>
                  <a:pt x="855" y="16"/>
                  <a:pt x="855" y="15"/>
                </a:cubicBezTo>
                <a:cubicBezTo>
                  <a:pt x="855" y="15"/>
                  <a:pt x="854" y="15"/>
                  <a:pt x="854" y="15"/>
                </a:cubicBezTo>
                <a:cubicBezTo>
                  <a:pt x="853" y="15"/>
                  <a:pt x="853" y="15"/>
                  <a:pt x="853" y="15"/>
                </a:cubicBezTo>
                <a:cubicBezTo>
                  <a:pt x="854" y="15"/>
                  <a:pt x="852" y="16"/>
                  <a:pt x="854" y="16"/>
                </a:cubicBezTo>
                <a:close/>
                <a:moveTo>
                  <a:pt x="904" y="30"/>
                </a:moveTo>
                <a:cubicBezTo>
                  <a:pt x="901" y="29"/>
                  <a:pt x="900" y="30"/>
                  <a:pt x="897" y="30"/>
                </a:cubicBezTo>
                <a:cubicBezTo>
                  <a:pt x="897" y="30"/>
                  <a:pt x="897" y="30"/>
                  <a:pt x="897" y="30"/>
                </a:cubicBezTo>
                <a:cubicBezTo>
                  <a:pt x="898" y="31"/>
                  <a:pt x="903" y="30"/>
                  <a:pt x="904" y="30"/>
                </a:cubicBezTo>
                <a:close/>
                <a:moveTo>
                  <a:pt x="665" y="4"/>
                </a:moveTo>
                <a:cubicBezTo>
                  <a:pt x="664" y="3"/>
                  <a:pt x="669" y="3"/>
                  <a:pt x="667" y="3"/>
                </a:cubicBezTo>
                <a:cubicBezTo>
                  <a:pt x="665" y="3"/>
                  <a:pt x="662" y="3"/>
                  <a:pt x="662" y="3"/>
                </a:cubicBezTo>
                <a:cubicBezTo>
                  <a:pt x="664" y="3"/>
                  <a:pt x="663" y="3"/>
                  <a:pt x="665" y="4"/>
                </a:cubicBezTo>
                <a:close/>
              </a:path>
            </a:pathLst>
          </a:custGeom>
          <a:solidFill>
            <a:schemeClr val="tx1"/>
          </a:solidFill>
          <a:ln w="14288" cap="flat">
            <a:noFill/>
            <a:prstDash val="solid"/>
            <a:miter lim="800000"/>
          </a:ln>
        </p:spPr>
        <p:txBody>
          <a:bodyPr vert="horz" wrap="square" lIns="91440" tIns="45720" rIns="91440" bIns="45720" numCol="1" anchor="ctr"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solidFill>
                <a:srgbClr val="FFFFFF"/>
              </a:solidFill>
              <a:ea typeface="Calibri" panose="020F0502020204030204" charset="0"/>
            </a:endParaRPr>
          </a:p>
        </p:txBody>
      </p:sp>
      <p:sp>
        <p:nvSpPr>
          <p:cNvPr id="3" name="Freeform 6078"/>
          <p:cNvSpPr/>
          <p:nvPr/>
        </p:nvSpPr>
        <p:spPr bwMode="auto">
          <a:xfrm>
            <a:off x="5623570" y="73"/>
            <a:ext cx="781856" cy="757004"/>
          </a:xfrm>
          <a:custGeom>
            <a:avLst/>
            <a:gdLst>
              <a:gd name="T0" fmla="*/ 391912 w 1717675"/>
              <a:gd name="T1" fmla="*/ 391912 w 1717675"/>
              <a:gd name="T2" fmla="*/ 391912 w 1717675"/>
              <a:gd name="T3" fmla="*/ 391912 w 1717675"/>
              <a:gd name="T4" fmla="*/ 391912 w 1717675"/>
              <a:gd name="T5" fmla="*/ 391912 w 1717675"/>
              <a:gd name="T6" fmla="*/ 391912 w 1717675"/>
              <a:gd name="T7" fmla="*/ 391912 w 1717675"/>
              <a:gd name="T8" fmla="*/ 391912 w 1717675"/>
              <a:gd name="T9" fmla="*/ 391912 w 1717675"/>
              <a:gd name="T10" fmla="*/ 391912 w 1717675"/>
              <a:gd name="T11" fmla="*/ 391912 w 1717675"/>
              <a:gd name="T12" fmla="*/ 391912 w 1717675"/>
              <a:gd name="T13" fmla="*/ 391912 w 1717675"/>
              <a:gd name="T14" fmla="*/ 391912 w 1717675"/>
              <a:gd name="T15" fmla="*/ 391912 w 1717675"/>
              <a:gd name="T16" fmla="*/ 391912 w 1717675"/>
              <a:gd name="T17" fmla="*/ 391912 w 1717675"/>
              <a:gd name="T18" fmla="*/ 391912 w 1717675"/>
              <a:gd name="T19" fmla="*/ 391912 w 1717675"/>
              <a:gd name="T20" fmla="*/ 391912 w 1717675"/>
              <a:gd name="T21" fmla="*/ 391912 w 1717675"/>
              <a:gd name="T22" fmla="*/ 391912 w 1717675"/>
              <a:gd name="T23" fmla="*/ 391912 w 1717675"/>
              <a:gd name="T24" fmla="*/ 391912 w 1717675"/>
              <a:gd name="T25" fmla="*/ 391912 w 1717675"/>
              <a:gd name="T26" fmla="*/ 391912 w 1717675"/>
              <a:gd name="T27" fmla="*/ 391912 w 1717675"/>
              <a:gd name="T28" fmla="*/ 391912 w 1717675"/>
              <a:gd name="T29" fmla="*/ 391912 w 1717675"/>
              <a:gd name="T30" fmla="*/ 391912 w 1717675"/>
              <a:gd name="T31" fmla="*/ 391912 w 1717675"/>
              <a:gd name="T32" fmla="*/ 391912 w 1717675"/>
              <a:gd name="T33" fmla="*/ 391912 w 1717675"/>
              <a:gd name="T34" fmla="*/ 391912 w 1717675"/>
              <a:gd name="T35" fmla="*/ 391912 w 1717675"/>
              <a:gd name="T36" fmla="*/ 391912 w 1717675"/>
              <a:gd name="T37" fmla="*/ 391912 w 1717675"/>
              <a:gd name="T38" fmla="*/ 391912 w 1717675"/>
              <a:gd name="T39" fmla="*/ 391912 w 1717675"/>
              <a:gd name="T40" fmla="*/ 391912 w 1717675"/>
              <a:gd name="T41" fmla="*/ 391912 w 1717675"/>
              <a:gd name="T42" fmla="*/ 391912 w 1717675"/>
              <a:gd name="T43" fmla="*/ 391912 w 1717675"/>
              <a:gd name="T44" fmla="*/ 391912 w 1717675"/>
              <a:gd name="T45" fmla="*/ 391912 w 1717675"/>
              <a:gd name="T46" fmla="*/ 391912 w 1717675"/>
              <a:gd name="T47" fmla="*/ 391912 w 1717675"/>
              <a:gd name="T48" fmla="*/ 391912 w 1717675"/>
              <a:gd name="T49" fmla="*/ 391912 w 1717675"/>
              <a:gd name="T50" fmla="*/ 391912 w 1717675"/>
              <a:gd name="T51" fmla="*/ 391912 w 1717675"/>
              <a:gd name="T52" fmla="*/ 391912 w 1717675"/>
              <a:gd name="T53" fmla="*/ 391912 w 1717675"/>
              <a:gd name="T54" fmla="*/ 391912 w 1717675"/>
              <a:gd name="T55" fmla="*/ 391912 w 1717675"/>
              <a:gd name="T56" fmla="*/ 391912 w 1717675"/>
              <a:gd name="T57" fmla="*/ 391912 w 1717675"/>
              <a:gd name="T58" fmla="*/ 391912 w 1717675"/>
              <a:gd name="T59" fmla="*/ 391912 w 1717675"/>
              <a:gd name="T60" fmla="*/ 391912 w 1717675"/>
              <a:gd name="T61" fmla="*/ 391912 w 1717675"/>
              <a:gd name="T62" fmla="*/ 391912 w 1717675"/>
              <a:gd name="T63" fmla="*/ 391912 w 1717675"/>
              <a:gd name="T64" fmla="*/ 391912 w 1717675"/>
              <a:gd name="T65" fmla="*/ 391912 w 1717675"/>
              <a:gd name="T66" fmla="*/ 391912 w 1717675"/>
              <a:gd name="T67" fmla="*/ 391912 w 1717675"/>
              <a:gd name="T68" fmla="*/ 391912 w 1717675"/>
              <a:gd name="T69" fmla="*/ 391912 w 1717675"/>
              <a:gd name="T70" fmla="*/ 391912 w 1717675"/>
              <a:gd name="T71" fmla="*/ 391912 w 1717675"/>
              <a:gd name="T72" fmla="*/ 391912 w 1717675"/>
              <a:gd name="T73" fmla="*/ 391912 w 1717675"/>
              <a:gd name="T74" fmla="*/ 391912 w 1717675"/>
              <a:gd name="T75" fmla="*/ 391912 w 1717675"/>
              <a:gd name="T76" fmla="*/ 391912 w 1717675"/>
              <a:gd name="T77" fmla="*/ 391912 w 1717675"/>
              <a:gd name="T78" fmla="*/ 391912 w 1717675"/>
              <a:gd name="T79" fmla="*/ 391912 w 1717675"/>
              <a:gd name="T80" fmla="*/ 391912 w 1717675"/>
              <a:gd name="T81" fmla="*/ 391912 w 1717675"/>
              <a:gd name="T82" fmla="*/ 391912 w 1717675"/>
              <a:gd name="T83" fmla="*/ 391912 w 1717675"/>
              <a:gd name="T84" fmla="*/ 391912 w 1717675"/>
              <a:gd name="T85" fmla="*/ 391912 w 1717675"/>
              <a:gd name="T86" fmla="*/ 391912 w 1717675"/>
              <a:gd name="T87" fmla="*/ 391912 w 1717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3" h="167">
                <a:moveTo>
                  <a:pt x="164" y="74"/>
                </a:moveTo>
                <a:cubicBezTo>
                  <a:pt x="162" y="75"/>
                  <a:pt x="158" y="74"/>
                  <a:pt x="156" y="75"/>
                </a:cubicBezTo>
                <a:cubicBezTo>
                  <a:pt x="154" y="76"/>
                  <a:pt x="152" y="77"/>
                  <a:pt x="150" y="76"/>
                </a:cubicBezTo>
                <a:cubicBezTo>
                  <a:pt x="147" y="75"/>
                  <a:pt x="149" y="72"/>
                  <a:pt x="148" y="69"/>
                </a:cubicBezTo>
                <a:cubicBezTo>
                  <a:pt x="140" y="62"/>
                  <a:pt x="148" y="52"/>
                  <a:pt x="154" y="45"/>
                </a:cubicBezTo>
                <a:cubicBezTo>
                  <a:pt x="150" y="49"/>
                  <a:pt x="146" y="54"/>
                  <a:pt x="141" y="57"/>
                </a:cubicBezTo>
                <a:cubicBezTo>
                  <a:pt x="140" y="53"/>
                  <a:pt x="139" y="49"/>
                  <a:pt x="137" y="46"/>
                </a:cubicBezTo>
                <a:cubicBezTo>
                  <a:pt x="138" y="44"/>
                  <a:pt x="140" y="45"/>
                  <a:pt x="141" y="42"/>
                </a:cubicBezTo>
                <a:cubicBezTo>
                  <a:pt x="139" y="40"/>
                  <a:pt x="138" y="43"/>
                  <a:pt x="137" y="43"/>
                </a:cubicBezTo>
                <a:cubicBezTo>
                  <a:pt x="138" y="37"/>
                  <a:pt x="144" y="37"/>
                  <a:pt x="146" y="30"/>
                </a:cubicBezTo>
                <a:cubicBezTo>
                  <a:pt x="147" y="30"/>
                  <a:pt x="147" y="30"/>
                  <a:pt x="148" y="30"/>
                </a:cubicBezTo>
                <a:cubicBezTo>
                  <a:pt x="149" y="30"/>
                  <a:pt x="149" y="31"/>
                  <a:pt x="150" y="32"/>
                </a:cubicBezTo>
                <a:cubicBezTo>
                  <a:pt x="152" y="31"/>
                  <a:pt x="154" y="31"/>
                  <a:pt x="156" y="32"/>
                </a:cubicBezTo>
                <a:cubicBezTo>
                  <a:pt x="158" y="30"/>
                  <a:pt x="161" y="29"/>
                  <a:pt x="164" y="30"/>
                </a:cubicBezTo>
                <a:cubicBezTo>
                  <a:pt x="166" y="28"/>
                  <a:pt x="163" y="28"/>
                  <a:pt x="164" y="26"/>
                </a:cubicBezTo>
                <a:cubicBezTo>
                  <a:pt x="168" y="27"/>
                  <a:pt x="167" y="24"/>
                  <a:pt x="169" y="22"/>
                </a:cubicBezTo>
                <a:cubicBezTo>
                  <a:pt x="169" y="21"/>
                  <a:pt x="168" y="21"/>
                  <a:pt x="168" y="20"/>
                </a:cubicBezTo>
                <a:cubicBezTo>
                  <a:pt x="171" y="17"/>
                  <a:pt x="168" y="15"/>
                  <a:pt x="168" y="13"/>
                </a:cubicBezTo>
                <a:cubicBezTo>
                  <a:pt x="170" y="11"/>
                  <a:pt x="172" y="10"/>
                  <a:pt x="173" y="7"/>
                </a:cubicBezTo>
                <a:cubicBezTo>
                  <a:pt x="171" y="6"/>
                  <a:pt x="170" y="10"/>
                  <a:pt x="169" y="10"/>
                </a:cubicBezTo>
                <a:cubicBezTo>
                  <a:pt x="166" y="7"/>
                  <a:pt x="163" y="4"/>
                  <a:pt x="161" y="1"/>
                </a:cubicBezTo>
                <a:cubicBezTo>
                  <a:pt x="159" y="2"/>
                  <a:pt x="157" y="2"/>
                  <a:pt x="155" y="0"/>
                </a:cubicBezTo>
                <a:cubicBezTo>
                  <a:pt x="152" y="1"/>
                  <a:pt x="148" y="2"/>
                  <a:pt x="145" y="2"/>
                </a:cubicBezTo>
                <a:cubicBezTo>
                  <a:pt x="144" y="3"/>
                  <a:pt x="145" y="4"/>
                  <a:pt x="145" y="5"/>
                </a:cubicBezTo>
                <a:cubicBezTo>
                  <a:pt x="144" y="6"/>
                  <a:pt x="142" y="6"/>
                  <a:pt x="140" y="6"/>
                </a:cubicBezTo>
                <a:cubicBezTo>
                  <a:pt x="141" y="10"/>
                  <a:pt x="139" y="14"/>
                  <a:pt x="138" y="18"/>
                </a:cubicBezTo>
                <a:cubicBezTo>
                  <a:pt x="138" y="19"/>
                  <a:pt x="140" y="19"/>
                  <a:pt x="140" y="20"/>
                </a:cubicBezTo>
                <a:cubicBezTo>
                  <a:pt x="139" y="21"/>
                  <a:pt x="139" y="22"/>
                  <a:pt x="139" y="23"/>
                </a:cubicBezTo>
                <a:cubicBezTo>
                  <a:pt x="139" y="24"/>
                  <a:pt x="141" y="24"/>
                  <a:pt x="141" y="25"/>
                </a:cubicBezTo>
                <a:cubicBezTo>
                  <a:pt x="138" y="29"/>
                  <a:pt x="135" y="37"/>
                  <a:pt x="130" y="39"/>
                </a:cubicBezTo>
                <a:cubicBezTo>
                  <a:pt x="125" y="39"/>
                  <a:pt x="121" y="38"/>
                  <a:pt x="118" y="34"/>
                </a:cubicBezTo>
                <a:cubicBezTo>
                  <a:pt x="118" y="33"/>
                  <a:pt x="120" y="32"/>
                  <a:pt x="120" y="30"/>
                </a:cubicBezTo>
                <a:cubicBezTo>
                  <a:pt x="121" y="29"/>
                  <a:pt x="122" y="30"/>
                  <a:pt x="123" y="29"/>
                </a:cubicBezTo>
                <a:cubicBezTo>
                  <a:pt x="125" y="22"/>
                  <a:pt x="124" y="16"/>
                  <a:pt x="119" y="12"/>
                </a:cubicBezTo>
                <a:cubicBezTo>
                  <a:pt x="117" y="11"/>
                  <a:pt x="115" y="11"/>
                  <a:pt x="113" y="10"/>
                </a:cubicBezTo>
                <a:cubicBezTo>
                  <a:pt x="108" y="10"/>
                  <a:pt x="105" y="13"/>
                  <a:pt x="101" y="14"/>
                </a:cubicBezTo>
                <a:cubicBezTo>
                  <a:pt x="102" y="15"/>
                  <a:pt x="101" y="18"/>
                  <a:pt x="99" y="19"/>
                </a:cubicBezTo>
                <a:cubicBezTo>
                  <a:pt x="99" y="24"/>
                  <a:pt x="100" y="29"/>
                  <a:pt x="104" y="32"/>
                </a:cubicBezTo>
                <a:cubicBezTo>
                  <a:pt x="101" y="37"/>
                  <a:pt x="96" y="35"/>
                  <a:pt x="92" y="38"/>
                </a:cubicBezTo>
                <a:cubicBezTo>
                  <a:pt x="88" y="34"/>
                  <a:pt x="84" y="30"/>
                  <a:pt x="79" y="26"/>
                </a:cubicBezTo>
                <a:cubicBezTo>
                  <a:pt x="80" y="30"/>
                  <a:pt x="84" y="33"/>
                  <a:pt x="89" y="36"/>
                </a:cubicBezTo>
                <a:cubicBezTo>
                  <a:pt x="88" y="38"/>
                  <a:pt x="89" y="39"/>
                  <a:pt x="89" y="41"/>
                </a:cubicBezTo>
                <a:cubicBezTo>
                  <a:pt x="87" y="41"/>
                  <a:pt x="86" y="43"/>
                  <a:pt x="84" y="42"/>
                </a:cubicBezTo>
                <a:cubicBezTo>
                  <a:pt x="83" y="41"/>
                  <a:pt x="84" y="40"/>
                  <a:pt x="83" y="39"/>
                </a:cubicBezTo>
                <a:cubicBezTo>
                  <a:pt x="81" y="44"/>
                  <a:pt x="78" y="51"/>
                  <a:pt x="72" y="47"/>
                </a:cubicBezTo>
                <a:cubicBezTo>
                  <a:pt x="70" y="49"/>
                  <a:pt x="73" y="49"/>
                  <a:pt x="72" y="51"/>
                </a:cubicBezTo>
                <a:cubicBezTo>
                  <a:pt x="68" y="53"/>
                  <a:pt x="58" y="49"/>
                  <a:pt x="55" y="45"/>
                </a:cubicBezTo>
                <a:cubicBezTo>
                  <a:pt x="59" y="44"/>
                  <a:pt x="63" y="46"/>
                  <a:pt x="64" y="42"/>
                </a:cubicBezTo>
                <a:cubicBezTo>
                  <a:pt x="66" y="38"/>
                  <a:pt x="60" y="34"/>
                  <a:pt x="55" y="35"/>
                </a:cubicBezTo>
                <a:cubicBezTo>
                  <a:pt x="52" y="38"/>
                  <a:pt x="49" y="40"/>
                  <a:pt x="52" y="44"/>
                </a:cubicBezTo>
                <a:cubicBezTo>
                  <a:pt x="47" y="46"/>
                  <a:pt x="40" y="40"/>
                  <a:pt x="39" y="36"/>
                </a:cubicBezTo>
                <a:cubicBezTo>
                  <a:pt x="40" y="34"/>
                  <a:pt x="40" y="32"/>
                  <a:pt x="39" y="31"/>
                </a:cubicBezTo>
                <a:cubicBezTo>
                  <a:pt x="39" y="32"/>
                  <a:pt x="38" y="32"/>
                  <a:pt x="38" y="31"/>
                </a:cubicBezTo>
                <a:cubicBezTo>
                  <a:pt x="37" y="32"/>
                  <a:pt x="36" y="35"/>
                  <a:pt x="35" y="37"/>
                </a:cubicBezTo>
                <a:cubicBezTo>
                  <a:pt x="33" y="37"/>
                  <a:pt x="31" y="38"/>
                  <a:pt x="28" y="37"/>
                </a:cubicBezTo>
                <a:cubicBezTo>
                  <a:pt x="27" y="35"/>
                  <a:pt x="28" y="32"/>
                  <a:pt x="26" y="32"/>
                </a:cubicBezTo>
                <a:cubicBezTo>
                  <a:pt x="27" y="33"/>
                  <a:pt x="26" y="38"/>
                  <a:pt x="23" y="39"/>
                </a:cubicBezTo>
                <a:cubicBezTo>
                  <a:pt x="22" y="38"/>
                  <a:pt x="21" y="38"/>
                  <a:pt x="19" y="38"/>
                </a:cubicBezTo>
                <a:cubicBezTo>
                  <a:pt x="17" y="40"/>
                  <a:pt x="14" y="41"/>
                  <a:pt x="13" y="45"/>
                </a:cubicBezTo>
                <a:cubicBezTo>
                  <a:pt x="12" y="45"/>
                  <a:pt x="9" y="43"/>
                  <a:pt x="8" y="44"/>
                </a:cubicBezTo>
                <a:cubicBezTo>
                  <a:pt x="7" y="46"/>
                  <a:pt x="10" y="47"/>
                  <a:pt x="9" y="49"/>
                </a:cubicBezTo>
                <a:cubicBezTo>
                  <a:pt x="7" y="49"/>
                  <a:pt x="5" y="46"/>
                  <a:pt x="4" y="49"/>
                </a:cubicBezTo>
                <a:cubicBezTo>
                  <a:pt x="4" y="50"/>
                  <a:pt x="6" y="51"/>
                  <a:pt x="7" y="52"/>
                </a:cubicBezTo>
                <a:cubicBezTo>
                  <a:pt x="6" y="56"/>
                  <a:pt x="4" y="57"/>
                  <a:pt x="3" y="60"/>
                </a:cubicBezTo>
                <a:cubicBezTo>
                  <a:pt x="2" y="60"/>
                  <a:pt x="2" y="60"/>
                  <a:pt x="1" y="60"/>
                </a:cubicBezTo>
                <a:cubicBezTo>
                  <a:pt x="1" y="61"/>
                  <a:pt x="3" y="60"/>
                  <a:pt x="3" y="61"/>
                </a:cubicBezTo>
                <a:cubicBezTo>
                  <a:pt x="2" y="62"/>
                  <a:pt x="0" y="62"/>
                  <a:pt x="0" y="64"/>
                </a:cubicBezTo>
                <a:cubicBezTo>
                  <a:pt x="1" y="65"/>
                  <a:pt x="3" y="65"/>
                  <a:pt x="4" y="66"/>
                </a:cubicBezTo>
                <a:cubicBezTo>
                  <a:pt x="1" y="73"/>
                  <a:pt x="7" y="77"/>
                  <a:pt x="9" y="82"/>
                </a:cubicBezTo>
                <a:cubicBezTo>
                  <a:pt x="8" y="87"/>
                  <a:pt x="4" y="88"/>
                  <a:pt x="3" y="91"/>
                </a:cubicBezTo>
                <a:cubicBezTo>
                  <a:pt x="4" y="90"/>
                  <a:pt x="5" y="88"/>
                  <a:pt x="7" y="88"/>
                </a:cubicBezTo>
                <a:cubicBezTo>
                  <a:pt x="8" y="90"/>
                  <a:pt x="7" y="92"/>
                  <a:pt x="9" y="92"/>
                </a:cubicBezTo>
                <a:cubicBezTo>
                  <a:pt x="10" y="89"/>
                  <a:pt x="9" y="88"/>
                  <a:pt x="9" y="86"/>
                </a:cubicBezTo>
                <a:cubicBezTo>
                  <a:pt x="10" y="85"/>
                  <a:pt x="11" y="83"/>
                  <a:pt x="13" y="83"/>
                </a:cubicBezTo>
                <a:cubicBezTo>
                  <a:pt x="15" y="84"/>
                  <a:pt x="15" y="86"/>
                  <a:pt x="16" y="88"/>
                </a:cubicBezTo>
                <a:cubicBezTo>
                  <a:pt x="18" y="88"/>
                  <a:pt x="19" y="87"/>
                  <a:pt x="21" y="88"/>
                </a:cubicBezTo>
                <a:cubicBezTo>
                  <a:pt x="23" y="89"/>
                  <a:pt x="21" y="91"/>
                  <a:pt x="23" y="92"/>
                </a:cubicBezTo>
                <a:cubicBezTo>
                  <a:pt x="24" y="93"/>
                  <a:pt x="25" y="90"/>
                  <a:pt x="26" y="90"/>
                </a:cubicBezTo>
                <a:cubicBezTo>
                  <a:pt x="29" y="90"/>
                  <a:pt x="28" y="91"/>
                  <a:pt x="31" y="92"/>
                </a:cubicBezTo>
                <a:cubicBezTo>
                  <a:pt x="33" y="90"/>
                  <a:pt x="35" y="89"/>
                  <a:pt x="38" y="91"/>
                </a:cubicBezTo>
                <a:cubicBezTo>
                  <a:pt x="40" y="88"/>
                  <a:pt x="42" y="86"/>
                  <a:pt x="45" y="88"/>
                </a:cubicBezTo>
                <a:cubicBezTo>
                  <a:pt x="46" y="88"/>
                  <a:pt x="47" y="86"/>
                  <a:pt x="48" y="86"/>
                </a:cubicBezTo>
                <a:cubicBezTo>
                  <a:pt x="48" y="86"/>
                  <a:pt x="49" y="88"/>
                  <a:pt x="50" y="87"/>
                </a:cubicBezTo>
                <a:cubicBezTo>
                  <a:pt x="48" y="85"/>
                  <a:pt x="51" y="82"/>
                  <a:pt x="53" y="81"/>
                </a:cubicBezTo>
                <a:cubicBezTo>
                  <a:pt x="53" y="80"/>
                  <a:pt x="52" y="79"/>
                  <a:pt x="53" y="77"/>
                </a:cubicBezTo>
                <a:cubicBezTo>
                  <a:pt x="53" y="77"/>
                  <a:pt x="54" y="77"/>
                  <a:pt x="55" y="77"/>
                </a:cubicBezTo>
                <a:cubicBezTo>
                  <a:pt x="55" y="81"/>
                  <a:pt x="52" y="85"/>
                  <a:pt x="53" y="88"/>
                </a:cubicBezTo>
                <a:cubicBezTo>
                  <a:pt x="56" y="90"/>
                  <a:pt x="61" y="90"/>
                  <a:pt x="64" y="94"/>
                </a:cubicBezTo>
                <a:cubicBezTo>
                  <a:pt x="64" y="95"/>
                  <a:pt x="64" y="95"/>
                  <a:pt x="64" y="95"/>
                </a:cubicBezTo>
                <a:cubicBezTo>
                  <a:pt x="63" y="95"/>
                  <a:pt x="62" y="96"/>
                  <a:pt x="62" y="98"/>
                </a:cubicBezTo>
                <a:cubicBezTo>
                  <a:pt x="56" y="99"/>
                  <a:pt x="53" y="104"/>
                  <a:pt x="48" y="107"/>
                </a:cubicBezTo>
                <a:cubicBezTo>
                  <a:pt x="53" y="107"/>
                  <a:pt x="58" y="97"/>
                  <a:pt x="66" y="102"/>
                </a:cubicBezTo>
                <a:cubicBezTo>
                  <a:pt x="68" y="100"/>
                  <a:pt x="64" y="99"/>
                  <a:pt x="66" y="98"/>
                </a:cubicBezTo>
                <a:cubicBezTo>
                  <a:pt x="68" y="100"/>
                  <a:pt x="67" y="103"/>
                  <a:pt x="69" y="106"/>
                </a:cubicBezTo>
                <a:cubicBezTo>
                  <a:pt x="67" y="116"/>
                  <a:pt x="56" y="117"/>
                  <a:pt x="55" y="127"/>
                </a:cubicBezTo>
                <a:cubicBezTo>
                  <a:pt x="64" y="134"/>
                  <a:pt x="71" y="115"/>
                  <a:pt x="78" y="118"/>
                </a:cubicBezTo>
                <a:cubicBezTo>
                  <a:pt x="83" y="120"/>
                  <a:pt x="79" y="123"/>
                  <a:pt x="79" y="127"/>
                </a:cubicBezTo>
                <a:cubicBezTo>
                  <a:pt x="82" y="127"/>
                  <a:pt x="82" y="122"/>
                  <a:pt x="85" y="122"/>
                </a:cubicBezTo>
                <a:cubicBezTo>
                  <a:pt x="88" y="123"/>
                  <a:pt x="86" y="126"/>
                  <a:pt x="87" y="128"/>
                </a:cubicBezTo>
                <a:cubicBezTo>
                  <a:pt x="91" y="129"/>
                  <a:pt x="89" y="132"/>
                  <a:pt x="91" y="135"/>
                </a:cubicBezTo>
                <a:cubicBezTo>
                  <a:pt x="93" y="135"/>
                  <a:pt x="94" y="131"/>
                  <a:pt x="97" y="132"/>
                </a:cubicBezTo>
                <a:cubicBezTo>
                  <a:pt x="99" y="135"/>
                  <a:pt x="103" y="141"/>
                  <a:pt x="98" y="144"/>
                </a:cubicBezTo>
                <a:cubicBezTo>
                  <a:pt x="99" y="147"/>
                  <a:pt x="96" y="147"/>
                  <a:pt x="94" y="148"/>
                </a:cubicBezTo>
                <a:cubicBezTo>
                  <a:pt x="95" y="150"/>
                  <a:pt x="94" y="151"/>
                  <a:pt x="92" y="153"/>
                </a:cubicBezTo>
                <a:cubicBezTo>
                  <a:pt x="94" y="157"/>
                  <a:pt x="94" y="164"/>
                  <a:pt x="100" y="164"/>
                </a:cubicBezTo>
                <a:cubicBezTo>
                  <a:pt x="102" y="165"/>
                  <a:pt x="101" y="166"/>
                  <a:pt x="103" y="167"/>
                </a:cubicBezTo>
                <a:cubicBezTo>
                  <a:pt x="106" y="165"/>
                  <a:pt x="110" y="167"/>
                  <a:pt x="113" y="164"/>
                </a:cubicBezTo>
                <a:cubicBezTo>
                  <a:pt x="115" y="164"/>
                  <a:pt x="115" y="164"/>
                  <a:pt x="115" y="164"/>
                </a:cubicBezTo>
                <a:cubicBezTo>
                  <a:pt x="116" y="163"/>
                  <a:pt x="116" y="163"/>
                  <a:pt x="116" y="160"/>
                </a:cubicBezTo>
                <a:cubicBezTo>
                  <a:pt x="117" y="160"/>
                  <a:pt x="117" y="158"/>
                  <a:pt x="118" y="157"/>
                </a:cubicBezTo>
                <a:cubicBezTo>
                  <a:pt x="117" y="156"/>
                  <a:pt x="116" y="155"/>
                  <a:pt x="118" y="152"/>
                </a:cubicBezTo>
                <a:cubicBezTo>
                  <a:pt x="116" y="149"/>
                  <a:pt x="115" y="145"/>
                  <a:pt x="112" y="143"/>
                </a:cubicBezTo>
                <a:cubicBezTo>
                  <a:pt x="110" y="142"/>
                  <a:pt x="107" y="143"/>
                  <a:pt x="106" y="141"/>
                </a:cubicBezTo>
                <a:cubicBezTo>
                  <a:pt x="115" y="138"/>
                  <a:pt x="115" y="121"/>
                  <a:pt x="120" y="115"/>
                </a:cubicBezTo>
                <a:cubicBezTo>
                  <a:pt x="123" y="117"/>
                  <a:pt x="124" y="120"/>
                  <a:pt x="127" y="122"/>
                </a:cubicBezTo>
                <a:cubicBezTo>
                  <a:pt x="126" y="123"/>
                  <a:pt x="127" y="126"/>
                  <a:pt x="129" y="125"/>
                </a:cubicBezTo>
                <a:cubicBezTo>
                  <a:pt x="130" y="120"/>
                  <a:pt x="123" y="117"/>
                  <a:pt x="124" y="111"/>
                </a:cubicBezTo>
                <a:cubicBezTo>
                  <a:pt x="127" y="110"/>
                  <a:pt x="129" y="108"/>
                  <a:pt x="132" y="107"/>
                </a:cubicBezTo>
                <a:cubicBezTo>
                  <a:pt x="138" y="109"/>
                  <a:pt x="141" y="108"/>
                  <a:pt x="146" y="108"/>
                </a:cubicBezTo>
                <a:cubicBezTo>
                  <a:pt x="147" y="108"/>
                  <a:pt x="149" y="109"/>
                  <a:pt x="150" y="107"/>
                </a:cubicBezTo>
                <a:cubicBezTo>
                  <a:pt x="150" y="107"/>
                  <a:pt x="149" y="106"/>
                  <a:pt x="149" y="105"/>
                </a:cubicBezTo>
                <a:cubicBezTo>
                  <a:pt x="148" y="104"/>
                  <a:pt x="146" y="105"/>
                  <a:pt x="145" y="104"/>
                </a:cubicBezTo>
                <a:cubicBezTo>
                  <a:pt x="144" y="99"/>
                  <a:pt x="150" y="94"/>
                  <a:pt x="154" y="91"/>
                </a:cubicBezTo>
                <a:cubicBezTo>
                  <a:pt x="152" y="90"/>
                  <a:pt x="151" y="91"/>
                  <a:pt x="149" y="90"/>
                </a:cubicBezTo>
                <a:cubicBezTo>
                  <a:pt x="149" y="85"/>
                  <a:pt x="152" y="84"/>
                  <a:pt x="153" y="80"/>
                </a:cubicBezTo>
                <a:cubicBezTo>
                  <a:pt x="155" y="78"/>
                  <a:pt x="158" y="79"/>
                  <a:pt x="159" y="76"/>
                </a:cubicBezTo>
                <a:cubicBezTo>
                  <a:pt x="163" y="75"/>
                  <a:pt x="167" y="77"/>
                  <a:pt x="170" y="74"/>
                </a:cubicBezTo>
                <a:cubicBezTo>
                  <a:pt x="167" y="73"/>
                  <a:pt x="166" y="74"/>
                  <a:pt x="164" y="74"/>
                </a:cubicBezTo>
                <a:close/>
                <a:moveTo>
                  <a:pt x="55" y="71"/>
                </a:moveTo>
                <a:cubicBezTo>
                  <a:pt x="55" y="69"/>
                  <a:pt x="57" y="68"/>
                  <a:pt x="59" y="68"/>
                </a:cubicBezTo>
                <a:cubicBezTo>
                  <a:pt x="59" y="69"/>
                  <a:pt x="57" y="72"/>
                  <a:pt x="55" y="71"/>
                </a:cubicBezTo>
                <a:close/>
                <a:moveTo>
                  <a:pt x="59" y="100"/>
                </a:moveTo>
                <a:cubicBezTo>
                  <a:pt x="60" y="99"/>
                  <a:pt x="64" y="97"/>
                  <a:pt x="64" y="100"/>
                </a:cubicBezTo>
                <a:cubicBezTo>
                  <a:pt x="63" y="101"/>
                  <a:pt x="61" y="100"/>
                  <a:pt x="59" y="100"/>
                </a:cubicBezTo>
                <a:close/>
              </a:path>
            </a:pathLst>
          </a:custGeom>
          <a:solidFill>
            <a:schemeClr val="accent1">
              <a:lumMod val="25000"/>
            </a:schemeClr>
          </a:solidFill>
          <a:ln w="15875" cap="flat">
            <a:noFill/>
            <a:prstDash val="solid"/>
            <a:miter lim="800000"/>
          </a:ln>
        </p:spPr>
        <p:txBody>
          <a:bodyPr vert="horz" wrap="square" lIns="91440" tIns="45720" rIns="91440" bIns="45720" numCol="1" anchor="ctr"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solidFill>
                <a:srgbClr val="FFFFFF"/>
              </a:solidFill>
              <a:ea typeface="Calibri" panose="020F0502020204030204" charset="0"/>
            </a:endParaRPr>
          </a:p>
        </p:txBody>
      </p:sp>
      <p:pic>
        <p:nvPicPr>
          <p:cNvPr id="19" name="Picture 18"/>
          <p:cNvPicPr>
            <a:picLocks noChangeAspect="1"/>
          </p:cNvPicPr>
          <p:nvPr/>
        </p:nvPicPr>
        <p:blipFill>
          <a:blip r:embed="rId1"/>
          <a:stretch>
            <a:fillRect/>
          </a:stretch>
        </p:blipFill>
        <p:spPr>
          <a:xfrm>
            <a:off x="71120" y="152400"/>
            <a:ext cx="5552440" cy="2628900"/>
          </a:xfrm>
          <a:prstGeom prst="rect">
            <a:avLst/>
          </a:prstGeom>
        </p:spPr>
      </p:pic>
      <p:pic>
        <p:nvPicPr>
          <p:cNvPr id="20" name="Picture 19"/>
          <p:cNvPicPr>
            <a:picLocks noChangeAspect="1"/>
          </p:cNvPicPr>
          <p:nvPr/>
        </p:nvPicPr>
        <p:blipFill>
          <a:blip r:embed="rId2"/>
          <a:stretch>
            <a:fillRect/>
          </a:stretch>
        </p:blipFill>
        <p:spPr>
          <a:xfrm>
            <a:off x="71120" y="2781935"/>
            <a:ext cx="5552440" cy="1924050"/>
          </a:xfrm>
          <a:prstGeom prst="rect">
            <a:avLst/>
          </a:prstGeom>
        </p:spPr>
      </p:pic>
      <p:pic>
        <p:nvPicPr>
          <p:cNvPr id="21" name="Picture 20"/>
          <p:cNvPicPr>
            <a:picLocks noChangeAspect="1"/>
          </p:cNvPicPr>
          <p:nvPr/>
        </p:nvPicPr>
        <p:blipFill>
          <a:blip r:embed="rId3"/>
          <a:stretch>
            <a:fillRect/>
          </a:stretch>
        </p:blipFill>
        <p:spPr>
          <a:xfrm>
            <a:off x="71120" y="4706620"/>
            <a:ext cx="5565140" cy="2146300"/>
          </a:xfrm>
          <a:prstGeom prst="rect">
            <a:avLst/>
          </a:prstGeom>
        </p:spPr>
      </p:pic>
      <p:sp>
        <p:nvSpPr>
          <p:cNvPr id="22" name="文本框 5"/>
          <p:cNvSpPr txBox="1"/>
          <p:nvPr/>
        </p:nvSpPr>
        <p:spPr>
          <a:xfrm>
            <a:off x="6612255" y="152400"/>
            <a:ext cx="5090795" cy="398780"/>
          </a:xfrm>
          <a:prstGeom prst="rect">
            <a:avLst/>
          </a:prstGeom>
          <a:noFill/>
        </p:spPr>
        <p:txBody>
          <a:bodyPr wrap="square" rtlCol="0">
            <a:spAutoFit/>
          </a:bodyPr>
          <a:p>
            <a:r>
              <a:rPr lang="en-IN" sz="2000" b="1" dirty="0">
                <a:solidFill>
                  <a:srgbClr val="030000"/>
                </a:solidFill>
                <a:ea typeface="Calibri" panose="020F0502020204030204" charset="0"/>
              </a:rPr>
              <a:t>GLOBAL MEDAL TALLY	</a:t>
            </a:r>
            <a:endParaRPr lang="en-IN" sz="2000" b="1" dirty="0">
              <a:solidFill>
                <a:srgbClr val="030000"/>
              </a:solidFill>
              <a:ea typeface="Calibri" panose="020F0502020204030204" charset="0"/>
            </a:endParaRPr>
          </a:p>
        </p:txBody>
      </p:sp>
      <p:sp>
        <p:nvSpPr>
          <p:cNvPr id="23" name="矩形 6"/>
          <p:cNvSpPr/>
          <p:nvPr/>
        </p:nvSpPr>
        <p:spPr>
          <a:xfrm>
            <a:off x="6612244" y="551253"/>
            <a:ext cx="3088005" cy="1360805"/>
          </a:xfrm>
          <a:prstGeom prst="rect">
            <a:avLst/>
          </a:prstGeom>
        </p:spPr>
        <p:txBody>
          <a:bodyPr wrap="square">
            <a:spAutoFit/>
          </a:bodyPr>
          <a:p>
            <a:pPr>
              <a:lnSpc>
                <a:spcPct val="150000"/>
              </a:lnSpc>
            </a:pPr>
            <a:r>
              <a:rPr lang="en-IN" altLang="zh-CN" sz="1100" dirty="0">
                <a:solidFill>
                  <a:srgbClr val="030000"/>
                </a:solidFill>
                <a:latin typeface="Calibri" panose="020F0502020204030204" charset="0"/>
                <a:ea typeface="Calibri" panose="020F0502020204030204" charset="0"/>
              </a:rPr>
              <a:t>The Map allows users to easily compare Olympic success across Continents and regions revealing trends in Global Sporting performance. It is a Global snapshot of Medal distribution for different nations over past 10 Olympic games</a:t>
            </a:r>
            <a:endParaRPr lang="en-IN" altLang="zh-CN" sz="1100" dirty="0">
              <a:solidFill>
                <a:srgbClr val="030000"/>
              </a:solidFill>
              <a:latin typeface="Calibri" panose="020F0502020204030204" charset="0"/>
              <a:ea typeface="Calibri" panose="020F0502020204030204" charset="0"/>
            </a:endParaRPr>
          </a:p>
        </p:txBody>
      </p:sp>
      <p:sp>
        <p:nvSpPr>
          <p:cNvPr id="24" name="矩形 6"/>
          <p:cNvSpPr/>
          <p:nvPr/>
        </p:nvSpPr>
        <p:spPr>
          <a:xfrm>
            <a:off x="6612244" y="2824553"/>
            <a:ext cx="3088005" cy="1614805"/>
          </a:xfrm>
          <a:prstGeom prst="rect">
            <a:avLst/>
          </a:prstGeom>
        </p:spPr>
        <p:txBody>
          <a:bodyPr wrap="square">
            <a:spAutoFit/>
          </a:bodyPr>
          <a:p>
            <a:pPr>
              <a:lnSpc>
                <a:spcPct val="150000"/>
              </a:lnSpc>
            </a:pPr>
            <a:r>
              <a:rPr lang="en-IN" altLang="zh-CN" sz="1100" dirty="0">
                <a:solidFill>
                  <a:srgbClr val="030000"/>
                </a:solidFill>
                <a:latin typeface="Calibri" panose="020F0502020204030204" charset="0"/>
                <a:ea typeface="Calibri" panose="020F0502020204030204" charset="0"/>
              </a:rPr>
              <a:t>Graph shows how gender reprentation has changes over time with the growing number of female atheletes participating in the Olympics. Data visualises proportion of male and female atheletes to see how gender baolance has shifted in recent decades and sports specific trends</a:t>
            </a:r>
            <a:endParaRPr lang="en-IN" altLang="zh-CN" sz="1100" dirty="0">
              <a:solidFill>
                <a:srgbClr val="030000"/>
              </a:solidFill>
              <a:latin typeface="Calibri" panose="020F0502020204030204" charset="0"/>
              <a:ea typeface="Calibri" panose="020F0502020204030204" charset="0"/>
            </a:endParaRPr>
          </a:p>
        </p:txBody>
      </p:sp>
      <p:sp>
        <p:nvSpPr>
          <p:cNvPr id="26" name="文本框 5"/>
          <p:cNvSpPr txBox="1"/>
          <p:nvPr/>
        </p:nvSpPr>
        <p:spPr>
          <a:xfrm>
            <a:off x="6612255" y="2117725"/>
            <a:ext cx="5090795" cy="706755"/>
          </a:xfrm>
          <a:prstGeom prst="rect">
            <a:avLst/>
          </a:prstGeom>
          <a:noFill/>
        </p:spPr>
        <p:txBody>
          <a:bodyPr wrap="square" rtlCol="0">
            <a:spAutoFit/>
          </a:bodyPr>
          <a:p>
            <a:r>
              <a:rPr lang="en-IN" sz="2000" b="1" dirty="0">
                <a:solidFill>
                  <a:srgbClr val="030000"/>
                </a:solidFill>
                <a:ea typeface="Calibri" panose="020F0502020204030204" charset="0"/>
              </a:rPr>
              <a:t>EVOLUTION OF GENDER PARTICIPATION IN OLYMPICS	</a:t>
            </a:r>
            <a:endParaRPr lang="en-IN" sz="2000" b="1" dirty="0">
              <a:solidFill>
                <a:srgbClr val="030000"/>
              </a:solidFill>
              <a:ea typeface="Calibri" panose="020F0502020204030204" charset="0"/>
            </a:endParaRPr>
          </a:p>
        </p:txBody>
      </p:sp>
      <p:sp>
        <p:nvSpPr>
          <p:cNvPr id="27" name="文本框 5"/>
          <p:cNvSpPr txBox="1"/>
          <p:nvPr/>
        </p:nvSpPr>
        <p:spPr>
          <a:xfrm>
            <a:off x="6612255" y="4556760"/>
            <a:ext cx="5090795" cy="398780"/>
          </a:xfrm>
          <a:prstGeom prst="rect">
            <a:avLst/>
          </a:prstGeom>
          <a:noFill/>
        </p:spPr>
        <p:txBody>
          <a:bodyPr wrap="square" rtlCol="0">
            <a:spAutoFit/>
          </a:bodyPr>
          <a:p>
            <a:r>
              <a:rPr lang="en-IN" sz="2000" b="1" dirty="0">
                <a:solidFill>
                  <a:srgbClr val="030000"/>
                </a:solidFill>
                <a:ea typeface="Calibri" panose="020F0502020204030204" charset="0"/>
              </a:rPr>
              <a:t>OLYMPIC SUCCESS VS ECONOMIC POWER 	</a:t>
            </a:r>
            <a:endParaRPr lang="en-IN" sz="2000" b="1" dirty="0">
              <a:solidFill>
                <a:srgbClr val="030000"/>
              </a:solidFill>
              <a:ea typeface="Calibri" panose="020F0502020204030204" charset="0"/>
            </a:endParaRPr>
          </a:p>
        </p:txBody>
      </p:sp>
      <p:sp>
        <p:nvSpPr>
          <p:cNvPr id="31" name="矩形 6"/>
          <p:cNvSpPr/>
          <p:nvPr/>
        </p:nvSpPr>
        <p:spPr>
          <a:xfrm>
            <a:off x="6599544" y="4899733"/>
            <a:ext cx="3088005" cy="1614805"/>
          </a:xfrm>
          <a:prstGeom prst="rect">
            <a:avLst/>
          </a:prstGeom>
        </p:spPr>
        <p:txBody>
          <a:bodyPr wrap="square">
            <a:spAutoFit/>
          </a:bodyPr>
          <a:p>
            <a:pPr>
              <a:lnSpc>
                <a:spcPct val="150000"/>
              </a:lnSpc>
            </a:pPr>
            <a:r>
              <a:rPr lang="en-IN" altLang="zh-CN" sz="1100" dirty="0">
                <a:solidFill>
                  <a:srgbClr val="030000"/>
                </a:solidFill>
                <a:latin typeface="Calibri" panose="020F0502020204030204" charset="0"/>
                <a:ea typeface="Calibri" panose="020F0502020204030204" charset="0"/>
              </a:rPr>
              <a:t>Does a higher GDP led to more Olympic Medals? The answer to this question can be obtained by visualizing the graph of coutries total Medal Count alongside its GDP. And surprising result is that there is a positive correlation between the variables.</a:t>
            </a:r>
            <a:endParaRPr lang="en-IN" altLang="zh-CN" sz="1100" dirty="0">
              <a:solidFill>
                <a:srgbClr val="030000"/>
              </a:solidFill>
              <a:latin typeface="Calibri" panose="020F0502020204030204" charset="0"/>
              <a:ea typeface="Calibri" panose="020F0502020204030204" charset="0"/>
            </a:endParaRPr>
          </a:p>
        </p:txBody>
      </p:sp>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7832"/>
          <p:cNvSpPr/>
          <p:nvPr/>
        </p:nvSpPr>
        <p:spPr bwMode="auto">
          <a:xfrm rot="5400000" flipV="1">
            <a:off x="2852420" y="3342005"/>
            <a:ext cx="6530340" cy="150495"/>
          </a:xfrm>
          <a:custGeom>
            <a:avLst/>
            <a:gdLst>
              <a:gd name="T0" fmla="*/ 391912 w 1717675"/>
              <a:gd name="T1" fmla="*/ 391912 w 1717675"/>
              <a:gd name="T2" fmla="*/ 391912 w 1717675"/>
              <a:gd name="T3" fmla="*/ 391912 w 1717675"/>
              <a:gd name="T4" fmla="*/ 391912 w 1717675"/>
              <a:gd name="T5" fmla="*/ 391912 w 1717675"/>
              <a:gd name="T6" fmla="*/ 391912 w 1717675"/>
              <a:gd name="T7" fmla="*/ 391912 w 1717675"/>
              <a:gd name="T8" fmla="*/ 391912 w 1717675"/>
              <a:gd name="T9" fmla="*/ 391912 w 1717675"/>
              <a:gd name="T10" fmla="*/ 391912 w 1717675"/>
              <a:gd name="T11" fmla="*/ 391912 w 1717675"/>
              <a:gd name="T12" fmla="*/ 391912 w 1717675"/>
              <a:gd name="T13" fmla="*/ 391912 w 1717675"/>
              <a:gd name="T14" fmla="*/ 391912 w 1717675"/>
              <a:gd name="T15" fmla="*/ 391912 w 1717675"/>
              <a:gd name="T16" fmla="*/ 391912 w 1717675"/>
              <a:gd name="T17" fmla="*/ 391912 w 1717675"/>
              <a:gd name="T18" fmla="*/ 391912 w 1717675"/>
              <a:gd name="T19" fmla="*/ 391912 w 1717675"/>
              <a:gd name="T20" fmla="*/ 391912 w 1717675"/>
              <a:gd name="T21" fmla="*/ 391912 w 1717675"/>
              <a:gd name="T22" fmla="*/ 391912 w 1717675"/>
              <a:gd name="T23" fmla="*/ 391912 w 1717675"/>
              <a:gd name="T24" fmla="*/ 391912 w 1717675"/>
              <a:gd name="T25" fmla="*/ 391912 w 1717675"/>
              <a:gd name="T26" fmla="*/ 391912 w 1717675"/>
              <a:gd name="T27" fmla="*/ 391912 w 1717675"/>
              <a:gd name="T28" fmla="*/ 391912 w 1717675"/>
              <a:gd name="T29" fmla="*/ 391912 w 1717675"/>
              <a:gd name="T30" fmla="*/ 391912 w 1717675"/>
              <a:gd name="T31" fmla="*/ 391912 w 1717675"/>
              <a:gd name="T32" fmla="*/ 391912 w 1717675"/>
              <a:gd name="T33" fmla="*/ 391912 w 1717675"/>
              <a:gd name="T34" fmla="*/ 391912 w 1717675"/>
              <a:gd name="T35" fmla="*/ 391912 w 1717675"/>
              <a:gd name="T36" fmla="*/ 391912 w 1717675"/>
              <a:gd name="T37" fmla="*/ 391912 w 1717675"/>
              <a:gd name="T38" fmla="*/ 391912 w 1717675"/>
              <a:gd name="T39" fmla="*/ 391912 w 1717675"/>
              <a:gd name="T40" fmla="*/ 391912 w 1717675"/>
              <a:gd name="T41" fmla="*/ 391912 w 1717675"/>
              <a:gd name="T42" fmla="*/ 391912 w 1717675"/>
              <a:gd name="T43" fmla="*/ 391912 w 1717675"/>
              <a:gd name="T44" fmla="*/ 391912 w 1717675"/>
              <a:gd name="T45" fmla="*/ 391912 w 1717675"/>
              <a:gd name="T46" fmla="*/ 391912 w 1717675"/>
              <a:gd name="T47" fmla="*/ 391912 w 1717675"/>
              <a:gd name="T48" fmla="*/ 391912 w 1717675"/>
              <a:gd name="T49" fmla="*/ 391912 w 1717675"/>
              <a:gd name="T50" fmla="*/ 391912 w 1717675"/>
              <a:gd name="T51" fmla="*/ 391912 w 1717675"/>
              <a:gd name="T52" fmla="*/ 391912 w 1717675"/>
              <a:gd name="T53" fmla="*/ 391912 w 1717675"/>
              <a:gd name="T54" fmla="*/ 391912 w 1717675"/>
              <a:gd name="T55" fmla="*/ 391912 w 1717675"/>
              <a:gd name="T56" fmla="*/ 391912 w 1717675"/>
              <a:gd name="T57" fmla="*/ 391912 w 1717675"/>
              <a:gd name="T58" fmla="*/ 391912 w 1717675"/>
              <a:gd name="T59" fmla="*/ 391912 w 1717675"/>
              <a:gd name="T60" fmla="*/ 391912 w 1717675"/>
              <a:gd name="T61" fmla="*/ 391912 w 1717675"/>
              <a:gd name="T62" fmla="*/ 391912 w 1717675"/>
              <a:gd name="T63" fmla="*/ 391912 w 1717675"/>
              <a:gd name="T64" fmla="*/ 391912 w 1717675"/>
              <a:gd name="T65" fmla="*/ 391912 w 1717675"/>
              <a:gd name="T66" fmla="*/ 391912 w 1717675"/>
              <a:gd name="T67" fmla="*/ 391912 w 1717675"/>
              <a:gd name="T68" fmla="*/ 391912 w 1717675"/>
              <a:gd name="T69" fmla="*/ 391912 w 1717675"/>
              <a:gd name="T70" fmla="*/ 391912 w 1717675"/>
              <a:gd name="T71" fmla="*/ 391912 w 1717675"/>
              <a:gd name="T72" fmla="*/ 391912 w 1717675"/>
              <a:gd name="T73" fmla="*/ 391912 w 1717675"/>
              <a:gd name="T74" fmla="*/ 391912 w 1717675"/>
              <a:gd name="T75" fmla="*/ 391912 w 1717675"/>
              <a:gd name="T76" fmla="*/ 391912 w 1717675"/>
              <a:gd name="T77" fmla="*/ 391912 w 1717675"/>
              <a:gd name="T78" fmla="*/ 391912 w 1717675"/>
              <a:gd name="T79" fmla="*/ 391912 w 1717675"/>
              <a:gd name="T80" fmla="*/ 391912 w 1717675"/>
              <a:gd name="T81" fmla="*/ 391912 w 1717675"/>
              <a:gd name="T82" fmla="*/ 391912 w 1717675"/>
              <a:gd name="T83" fmla="*/ 391912 w 1717675"/>
              <a:gd name="T84" fmla="*/ 391912 w 1717675"/>
              <a:gd name="T85" fmla="*/ 391912 w 1717675"/>
              <a:gd name="T86" fmla="*/ 391912 w 1717675"/>
              <a:gd name="T87" fmla="*/ 391912 w 1717675"/>
              <a:gd name="T88" fmla="*/ 391912 w 1717675"/>
              <a:gd name="T89" fmla="*/ 391912 w 1717675"/>
              <a:gd name="T90" fmla="*/ 391912 w 1717675"/>
              <a:gd name="T91" fmla="*/ 391912 w 1717675"/>
              <a:gd name="T92" fmla="*/ 391912 w 1717675"/>
              <a:gd name="T93" fmla="*/ 391912 w 1717675"/>
              <a:gd name="T94" fmla="*/ 391912 w 1717675"/>
              <a:gd name="T95" fmla="*/ 391912 w 1717675"/>
              <a:gd name="T96" fmla="*/ 391912 w 1717675"/>
              <a:gd name="T97" fmla="*/ 391912 w 1717675"/>
              <a:gd name="T98" fmla="*/ 391912 w 1717675"/>
              <a:gd name="T99" fmla="*/ 391912 w 1717675"/>
              <a:gd name="T100" fmla="*/ 391912 w 1717675"/>
              <a:gd name="T101" fmla="*/ 391912 w 1717675"/>
              <a:gd name="T102" fmla="*/ 391912 w 1717675"/>
              <a:gd name="T103" fmla="*/ 391912 w 1717675"/>
              <a:gd name="T104" fmla="*/ 391912 w 1717675"/>
              <a:gd name="T105" fmla="*/ 391912 w 1717675"/>
              <a:gd name="T106" fmla="*/ 391912 w 1717675"/>
              <a:gd name="T107" fmla="*/ 391912 w 1717675"/>
              <a:gd name="T108" fmla="*/ 391912 w 1717675"/>
              <a:gd name="T109" fmla="*/ 391912 w 1717675"/>
              <a:gd name="T110" fmla="*/ 391912 w 1717675"/>
              <a:gd name="T111" fmla="*/ 391912 w 1717675"/>
              <a:gd name="T112" fmla="*/ 391912 w 1717675"/>
              <a:gd name="T113" fmla="*/ 391912 w 1717675"/>
              <a:gd name="T114" fmla="*/ 391912 w 1717675"/>
              <a:gd name="T115" fmla="*/ 391912 w 1717675"/>
              <a:gd name="T116" fmla="*/ 391912 w 1717675"/>
              <a:gd name="T117" fmla="*/ 391912 w 1717675"/>
              <a:gd name="T118" fmla="*/ 391912 w 1717675"/>
              <a:gd name="T119" fmla="*/ 391912 w 1717675"/>
              <a:gd name="T120" fmla="*/ 391912 w 1717675"/>
              <a:gd name="T121" fmla="*/ 391912 w 1717675"/>
              <a:gd name="T122" fmla="*/ 391912 w 1717675"/>
              <a:gd name="T123" fmla="*/ 391912 w 1717675"/>
              <a:gd name="T124" fmla="*/ 391912 w 1717675"/>
              <a:gd name="T125" fmla="*/ 391912 w 1717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40" h="62">
                <a:moveTo>
                  <a:pt x="43" y="14"/>
                </a:moveTo>
                <a:cubicBezTo>
                  <a:pt x="46" y="14"/>
                  <a:pt x="43" y="14"/>
                  <a:pt x="45" y="13"/>
                </a:cubicBezTo>
                <a:cubicBezTo>
                  <a:pt x="46" y="14"/>
                  <a:pt x="47" y="13"/>
                  <a:pt x="46" y="13"/>
                </a:cubicBezTo>
                <a:cubicBezTo>
                  <a:pt x="48" y="13"/>
                  <a:pt x="49" y="14"/>
                  <a:pt x="50" y="13"/>
                </a:cubicBezTo>
                <a:cubicBezTo>
                  <a:pt x="51" y="13"/>
                  <a:pt x="48" y="14"/>
                  <a:pt x="52" y="14"/>
                </a:cubicBezTo>
                <a:cubicBezTo>
                  <a:pt x="50" y="14"/>
                  <a:pt x="52" y="15"/>
                  <a:pt x="52" y="16"/>
                </a:cubicBezTo>
                <a:cubicBezTo>
                  <a:pt x="51" y="16"/>
                  <a:pt x="51" y="16"/>
                  <a:pt x="50" y="16"/>
                </a:cubicBezTo>
                <a:cubicBezTo>
                  <a:pt x="52" y="16"/>
                  <a:pt x="52" y="17"/>
                  <a:pt x="55" y="17"/>
                </a:cubicBezTo>
                <a:cubicBezTo>
                  <a:pt x="56" y="17"/>
                  <a:pt x="55" y="17"/>
                  <a:pt x="55" y="17"/>
                </a:cubicBezTo>
                <a:cubicBezTo>
                  <a:pt x="54" y="17"/>
                  <a:pt x="54" y="17"/>
                  <a:pt x="53" y="17"/>
                </a:cubicBezTo>
                <a:cubicBezTo>
                  <a:pt x="54" y="18"/>
                  <a:pt x="59" y="17"/>
                  <a:pt x="59" y="18"/>
                </a:cubicBezTo>
                <a:cubicBezTo>
                  <a:pt x="58" y="18"/>
                  <a:pt x="57" y="18"/>
                  <a:pt x="55" y="18"/>
                </a:cubicBezTo>
                <a:cubicBezTo>
                  <a:pt x="55" y="18"/>
                  <a:pt x="52" y="18"/>
                  <a:pt x="52" y="18"/>
                </a:cubicBezTo>
                <a:cubicBezTo>
                  <a:pt x="53" y="18"/>
                  <a:pt x="58" y="18"/>
                  <a:pt x="59" y="18"/>
                </a:cubicBezTo>
                <a:cubicBezTo>
                  <a:pt x="58" y="19"/>
                  <a:pt x="54" y="18"/>
                  <a:pt x="52" y="19"/>
                </a:cubicBezTo>
                <a:cubicBezTo>
                  <a:pt x="51" y="19"/>
                  <a:pt x="50" y="19"/>
                  <a:pt x="48" y="20"/>
                </a:cubicBezTo>
                <a:cubicBezTo>
                  <a:pt x="49" y="20"/>
                  <a:pt x="51" y="20"/>
                  <a:pt x="53" y="20"/>
                </a:cubicBezTo>
                <a:cubicBezTo>
                  <a:pt x="54" y="22"/>
                  <a:pt x="64" y="22"/>
                  <a:pt x="70" y="21"/>
                </a:cubicBezTo>
                <a:cubicBezTo>
                  <a:pt x="68" y="21"/>
                  <a:pt x="69" y="21"/>
                  <a:pt x="68" y="20"/>
                </a:cubicBezTo>
                <a:cubicBezTo>
                  <a:pt x="69" y="20"/>
                  <a:pt x="72" y="20"/>
                  <a:pt x="71" y="21"/>
                </a:cubicBezTo>
                <a:cubicBezTo>
                  <a:pt x="74" y="21"/>
                  <a:pt x="74" y="20"/>
                  <a:pt x="76" y="21"/>
                </a:cubicBezTo>
                <a:cubicBezTo>
                  <a:pt x="73" y="21"/>
                  <a:pt x="75" y="22"/>
                  <a:pt x="73" y="22"/>
                </a:cubicBezTo>
                <a:cubicBezTo>
                  <a:pt x="75" y="22"/>
                  <a:pt x="78" y="21"/>
                  <a:pt x="81" y="21"/>
                </a:cubicBezTo>
                <a:cubicBezTo>
                  <a:pt x="79" y="22"/>
                  <a:pt x="79" y="22"/>
                  <a:pt x="79" y="22"/>
                </a:cubicBezTo>
                <a:cubicBezTo>
                  <a:pt x="81" y="23"/>
                  <a:pt x="82" y="22"/>
                  <a:pt x="86" y="22"/>
                </a:cubicBezTo>
                <a:cubicBezTo>
                  <a:pt x="86" y="22"/>
                  <a:pt x="87" y="22"/>
                  <a:pt x="87" y="22"/>
                </a:cubicBezTo>
                <a:cubicBezTo>
                  <a:pt x="95" y="21"/>
                  <a:pt x="104" y="21"/>
                  <a:pt x="108" y="20"/>
                </a:cubicBezTo>
                <a:cubicBezTo>
                  <a:pt x="119" y="20"/>
                  <a:pt x="123" y="20"/>
                  <a:pt x="131" y="19"/>
                </a:cubicBezTo>
                <a:cubicBezTo>
                  <a:pt x="125" y="19"/>
                  <a:pt x="117" y="18"/>
                  <a:pt x="110" y="18"/>
                </a:cubicBezTo>
                <a:cubicBezTo>
                  <a:pt x="110" y="18"/>
                  <a:pt x="110" y="18"/>
                  <a:pt x="109" y="18"/>
                </a:cubicBezTo>
                <a:cubicBezTo>
                  <a:pt x="112" y="17"/>
                  <a:pt x="114" y="18"/>
                  <a:pt x="118" y="18"/>
                </a:cubicBezTo>
                <a:cubicBezTo>
                  <a:pt x="118" y="18"/>
                  <a:pt x="117" y="18"/>
                  <a:pt x="117" y="18"/>
                </a:cubicBezTo>
                <a:cubicBezTo>
                  <a:pt x="117" y="18"/>
                  <a:pt x="119" y="18"/>
                  <a:pt x="120" y="18"/>
                </a:cubicBezTo>
                <a:cubicBezTo>
                  <a:pt x="119" y="18"/>
                  <a:pt x="122" y="18"/>
                  <a:pt x="123" y="18"/>
                </a:cubicBezTo>
                <a:cubicBezTo>
                  <a:pt x="124" y="18"/>
                  <a:pt x="124" y="18"/>
                  <a:pt x="124" y="18"/>
                </a:cubicBezTo>
                <a:cubicBezTo>
                  <a:pt x="130" y="17"/>
                  <a:pt x="136" y="18"/>
                  <a:pt x="141" y="17"/>
                </a:cubicBezTo>
                <a:cubicBezTo>
                  <a:pt x="154" y="16"/>
                  <a:pt x="164" y="16"/>
                  <a:pt x="176" y="16"/>
                </a:cubicBezTo>
                <a:cubicBezTo>
                  <a:pt x="177" y="16"/>
                  <a:pt x="179" y="16"/>
                  <a:pt x="178" y="16"/>
                </a:cubicBezTo>
                <a:cubicBezTo>
                  <a:pt x="184" y="17"/>
                  <a:pt x="187" y="18"/>
                  <a:pt x="192" y="18"/>
                </a:cubicBezTo>
                <a:cubicBezTo>
                  <a:pt x="194" y="17"/>
                  <a:pt x="191" y="17"/>
                  <a:pt x="194" y="17"/>
                </a:cubicBezTo>
                <a:cubicBezTo>
                  <a:pt x="193" y="16"/>
                  <a:pt x="191" y="17"/>
                  <a:pt x="192" y="16"/>
                </a:cubicBezTo>
                <a:cubicBezTo>
                  <a:pt x="193" y="16"/>
                  <a:pt x="194" y="16"/>
                  <a:pt x="196" y="16"/>
                </a:cubicBezTo>
                <a:cubicBezTo>
                  <a:pt x="196" y="16"/>
                  <a:pt x="192" y="16"/>
                  <a:pt x="193" y="16"/>
                </a:cubicBezTo>
                <a:cubicBezTo>
                  <a:pt x="186" y="16"/>
                  <a:pt x="176" y="16"/>
                  <a:pt x="172" y="15"/>
                </a:cubicBezTo>
                <a:cubicBezTo>
                  <a:pt x="171" y="15"/>
                  <a:pt x="170" y="15"/>
                  <a:pt x="168" y="15"/>
                </a:cubicBezTo>
                <a:cubicBezTo>
                  <a:pt x="169" y="15"/>
                  <a:pt x="162" y="16"/>
                  <a:pt x="161" y="15"/>
                </a:cubicBezTo>
                <a:cubicBezTo>
                  <a:pt x="158" y="15"/>
                  <a:pt x="159" y="16"/>
                  <a:pt x="157" y="16"/>
                </a:cubicBezTo>
                <a:cubicBezTo>
                  <a:pt x="153" y="16"/>
                  <a:pt x="153" y="15"/>
                  <a:pt x="148" y="15"/>
                </a:cubicBezTo>
                <a:cubicBezTo>
                  <a:pt x="149" y="15"/>
                  <a:pt x="150" y="15"/>
                  <a:pt x="151" y="14"/>
                </a:cubicBezTo>
                <a:cubicBezTo>
                  <a:pt x="149" y="14"/>
                  <a:pt x="145" y="14"/>
                  <a:pt x="144" y="14"/>
                </a:cubicBezTo>
                <a:cubicBezTo>
                  <a:pt x="146" y="14"/>
                  <a:pt x="149" y="14"/>
                  <a:pt x="150" y="14"/>
                </a:cubicBezTo>
                <a:cubicBezTo>
                  <a:pt x="152" y="15"/>
                  <a:pt x="159" y="15"/>
                  <a:pt x="164" y="14"/>
                </a:cubicBezTo>
                <a:cubicBezTo>
                  <a:pt x="164" y="14"/>
                  <a:pt x="164" y="14"/>
                  <a:pt x="164" y="13"/>
                </a:cubicBezTo>
                <a:cubicBezTo>
                  <a:pt x="167" y="13"/>
                  <a:pt x="163" y="14"/>
                  <a:pt x="165" y="14"/>
                </a:cubicBezTo>
                <a:cubicBezTo>
                  <a:pt x="167" y="14"/>
                  <a:pt x="166" y="13"/>
                  <a:pt x="167" y="13"/>
                </a:cubicBezTo>
                <a:cubicBezTo>
                  <a:pt x="168" y="14"/>
                  <a:pt x="171" y="14"/>
                  <a:pt x="170" y="14"/>
                </a:cubicBezTo>
                <a:cubicBezTo>
                  <a:pt x="171" y="14"/>
                  <a:pt x="171" y="14"/>
                  <a:pt x="173" y="14"/>
                </a:cubicBezTo>
                <a:cubicBezTo>
                  <a:pt x="171" y="14"/>
                  <a:pt x="173" y="15"/>
                  <a:pt x="175" y="15"/>
                </a:cubicBezTo>
                <a:cubicBezTo>
                  <a:pt x="177" y="15"/>
                  <a:pt x="174" y="14"/>
                  <a:pt x="175" y="14"/>
                </a:cubicBezTo>
                <a:cubicBezTo>
                  <a:pt x="177" y="14"/>
                  <a:pt x="180" y="14"/>
                  <a:pt x="179" y="14"/>
                </a:cubicBezTo>
                <a:cubicBezTo>
                  <a:pt x="181" y="15"/>
                  <a:pt x="181" y="14"/>
                  <a:pt x="183" y="14"/>
                </a:cubicBezTo>
                <a:cubicBezTo>
                  <a:pt x="182" y="15"/>
                  <a:pt x="187" y="14"/>
                  <a:pt x="185" y="15"/>
                </a:cubicBezTo>
                <a:cubicBezTo>
                  <a:pt x="187" y="15"/>
                  <a:pt x="187" y="14"/>
                  <a:pt x="189" y="14"/>
                </a:cubicBezTo>
                <a:cubicBezTo>
                  <a:pt x="189" y="15"/>
                  <a:pt x="191" y="14"/>
                  <a:pt x="190" y="15"/>
                </a:cubicBezTo>
                <a:cubicBezTo>
                  <a:pt x="190" y="15"/>
                  <a:pt x="191" y="15"/>
                  <a:pt x="192" y="15"/>
                </a:cubicBezTo>
                <a:cubicBezTo>
                  <a:pt x="194" y="15"/>
                  <a:pt x="190" y="15"/>
                  <a:pt x="191" y="14"/>
                </a:cubicBezTo>
                <a:cubicBezTo>
                  <a:pt x="194" y="14"/>
                  <a:pt x="193" y="15"/>
                  <a:pt x="196" y="14"/>
                </a:cubicBezTo>
                <a:cubicBezTo>
                  <a:pt x="194" y="14"/>
                  <a:pt x="192" y="14"/>
                  <a:pt x="189" y="14"/>
                </a:cubicBezTo>
                <a:cubicBezTo>
                  <a:pt x="188" y="14"/>
                  <a:pt x="192" y="14"/>
                  <a:pt x="190" y="14"/>
                </a:cubicBezTo>
                <a:cubicBezTo>
                  <a:pt x="192" y="13"/>
                  <a:pt x="196" y="14"/>
                  <a:pt x="199" y="14"/>
                </a:cubicBezTo>
                <a:cubicBezTo>
                  <a:pt x="199" y="14"/>
                  <a:pt x="198" y="14"/>
                  <a:pt x="198" y="14"/>
                </a:cubicBezTo>
                <a:cubicBezTo>
                  <a:pt x="196" y="14"/>
                  <a:pt x="197" y="15"/>
                  <a:pt x="195" y="14"/>
                </a:cubicBezTo>
                <a:cubicBezTo>
                  <a:pt x="195" y="15"/>
                  <a:pt x="198" y="15"/>
                  <a:pt x="197" y="16"/>
                </a:cubicBezTo>
                <a:cubicBezTo>
                  <a:pt x="198" y="15"/>
                  <a:pt x="197" y="15"/>
                  <a:pt x="199" y="15"/>
                </a:cubicBezTo>
                <a:cubicBezTo>
                  <a:pt x="200" y="15"/>
                  <a:pt x="200" y="15"/>
                  <a:pt x="200" y="14"/>
                </a:cubicBezTo>
                <a:cubicBezTo>
                  <a:pt x="203" y="15"/>
                  <a:pt x="203" y="15"/>
                  <a:pt x="206" y="15"/>
                </a:cubicBezTo>
                <a:cubicBezTo>
                  <a:pt x="208" y="15"/>
                  <a:pt x="204" y="15"/>
                  <a:pt x="206" y="14"/>
                </a:cubicBezTo>
                <a:cubicBezTo>
                  <a:pt x="208" y="15"/>
                  <a:pt x="208" y="15"/>
                  <a:pt x="211" y="15"/>
                </a:cubicBezTo>
                <a:cubicBezTo>
                  <a:pt x="211" y="16"/>
                  <a:pt x="209" y="15"/>
                  <a:pt x="209" y="15"/>
                </a:cubicBezTo>
                <a:cubicBezTo>
                  <a:pt x="208" y="16"/>
                  <a:pt x="205" y="15"/>
                  <a:pt x="205" y="16"/>
                </a:cubicBezTo>
                <a:cubicBezTo>
                  <a:pt x="207" y="16"/>
                  <a:pt x="209" y="16"/>
                  <a:pt x="209" y="16"/>
                </a:cubicBezTo>
                <a:cubicBezTo>
                  <a:pt x="211" y="16"/>
                  <a:pt x="211" y="16"/>
                  <a:pt x="214" y="16"/>
                </a:cubicBezTo>
                <a:cubicBezTo>
                  <a:pt x="214" y="16"/>
                  <a:pt x="211" y="16"/>
                  <a:pt x="212" y="16"/>
                </a:cubicBezTo>
                <a:cubicBezTo>
                  <a:pt x="214" y="16"/>
                  <a:pt x="215" y="15"/>
                  <a:pt x="218" y="16"/>
                </a:cubicBezTo>
                <a:cubicBezTo>
                  <a:pt x="218" y="16"/>
                  <a:pt x="217" y="16"/>
                  <a:pt x="216" y="16"/>
                </a:cubicBezTo>
                <a:cubicBezTo>
                  <a:pt x="216" y="16"/>
                  <a:pt x="219" y="16"/>
                  <a:pt x="219" y="17"/>
                </a:cubicBezTo>
                <a:cubicBezTo>
                  <a:pt x="220" y="17"/>
                  <a:pt x="221" y="16"/>
                  <a:pt x="223" y="16"/>
                </a:cubicBezTo>
                <a:cubicBezTo>
                  <a:pt x="223" y="17"/>
                  <a:pt x="221" y="17"/>
                  <a:pt x="221" y="17"/>
                </a:cubicBezTo>
                <a:cubicBezTo>
                  <a:pt x="215" y="18"/>
                  <a:pt x="212" y="17"/>
                  <a:pt x="206" y="18"/>
                </a:cubicBezTo>
                <a:cubicBezTo>
                  <a:pt x="207" y="18"/>
                  <a:pt x="211" y="18"/>
                  <a:pt x="212" y="18"/>
                </a:cubicBezTo>
                <a:cubicBezTo>
                  <a:pt x="209" y="18"/>
                  <a:pt x="209" y="19"/>
                  <a:pt x="206" y="19"/>
                </a:cubicBezTo>
                <a:cubicBezTo>
                  <a:pt x="206" y="19"/>
                  <a:pt x="208" y="19"/>
                  <a:pt x="208" y="19"/>
                </a:cubicBezTo>
                <a:cubicBezTo>
                  <a:pt x="205" y="19"/>
                  <a:pt x="202" y="19"/>
                  <a:pt x="197" y="19"/>
                </a:cubicBezTo>
                <a:cubicBezTo>
                  <a:pt x="199" y="20"/>
                  <a:pt x="203" y="20"/>
                  <a:pt x="205" y="21"/>
                </a:cubicBezTo>
                <a:cubicBezTo>
                  <a:pt x="209" y="21"/>
                  <a:pt x="215" y="21"/>
                  <a:pt x="217" y="20"/>
                </a:cubicBezTo>
                <a:cubicBezTo>
                  <a:pt x="218" y="21"/>
                  <a:pt x="219" y="21"/>
                  <a:pt x="222" y="21"/>
                </a:cubicBezTo>
                <a:cubicBezTo>
                  <a:pt x="219" y="22"/>
                  <a:pt x="212" y="20"/>
                  <a:pt x="211" y="22"/>
                </a:cubicBezTo>
                <a:cubicBezTo>
                  <a:pt x="209" y="22"/>
                  <a:pt x="211" y="21"/>
                  <a:pt x="210" y="21"/>
                </a:cubicBezTo>
                <a:cubicBezTo>
                  <a:pt x="208" y="21"/>
                  <a:pt x="210" y="22"/>
                  <a:pt x="210" y="22"/>
                </a:cubicBezTo>
                <a:cubicBezTo>
                  <a:pt x="212" y="22"/>
                  <a:pt x="216" y="22"/>
                  <a:pt x="215" y="22"/>
                </a:cubicBezTo>
                <a:cubicBezTo>
                  <a:pt x="214" y="22"/>
                  <a:pt x="212" y="22"/>
                  <a:pt x="212" y="22"/>
                </a:cubicBezTo>
                <a:cubicBezTo>
                  <a:pt x="212" y="23"/>
                  <a:pt x="215" y="23"/>
                  <a:pt x="217" y="23"/>
                </a:cubicBezTo>
                <a:cubicBezTo>
                  <a:pt x="219" y="22"/>
                  <a:pt x="224" y="23"/>
                  <a:pt x="225" y="22"/>
                </a:cubicBezTo>
                <a:cubicBezTo>
                  <a:pt x="227" y="22"/>
                  <a:pt x="228" y="22"/>
                  <a:pt x="228" y="22"/>
                </a:cubicBezTo>
                <a:cubicBezTo>
                  <a:pt x="231" y="22"/>
                  <a:pt x="233" y="22"/>
                  <a:pt x="235" y="22"/>
                </a:cubicBezTo>
                <a:cubicBezTo>
                  <a:pt x="235" y="22"/>
                  <a:pt x="234" y="22"/>
                  <a:pt x="233" y="22"/>
                </a:cubicBezTo>
                <a:cubicBezTo>
                  <a:pt x="232" y="21"/>
                  <a:pt x="236" y="22"/>
                  <a:pt x="236" y="22"/>
                </a:cubicBezTo>
                <a:cubicBezTo>
                  <a:pt x="241" y="22"/>
                  <a:pt x="241" y="22"/>
                  <a:pt x="245" y="22"/>
                </a:cubicBezTo>
                <a:cubicBezTo>
                  <a:pt x="242" y="24"/>
                  <a:pt x="269" y="21"/>
                  <a:pt x="267" y="21"/>
                </a:cubicBezTo>
                <a:cubicBezTo>
                  <a:pt x="268" y="21"/>
                  <a:pt x="271" y="21"/>
                  <a:pt x="271" y="21"/>
                </a:cubicBezTo>
                <a:cubicBezTo>
                  <a:pt x="270" y="20"/>
                  <a:pt x="270" y="21"/>
                  <a:pt x="268" y="21"/>
                </a:cubicBezTo>
                <a:cubicBezTo>
                  <a:pt x="269" y="20"/>
                  <a:pt x="270" y="20"/>
                  <a:pt x="269" y="20"/>
                </a:cubicBezTo>
                <a:cubicBezTo>
                  <a:pt x="274" y="20"/>
                  <a:pt x="283" y="19"/>
                  <a:pt x="286" y="21"/>
                </a:cubicBezTo>
                <a:cubicBezTo>
                  <a:pt x="284" y="20"/>
                  <a:pt x="282" y="20"/>
                  <a:pt x="279" y="20"/>
                </a:cubicBezTo>
                <a:cubicBezTo>
                  <a:pt x="279" y="20"/>
                  <a:pt x="280" y="20"/>
                  <a:pt x="280" y="21"/>
                </a:cubicBezTo>
                <a:cubicBezTo>
                  <a:pt x="279" y="20"/>
                  <a:pt x="277" y="21"/>
                  <a:pt x="276" y="21"/>
                </a:cubicBezTo>
                <a:cubicBezTo>
                  <a:pt x="270" y="21"/>
                  <a:pt x="262" y="22"/>
                  <a:pt x="260" y="23"/>
                </a:cubicBezTo>
                <a:cubicBezTo>
                  <a:pt x="261" y="23"/>
                  <a:pt x="262" y="23"/>
                  <a:pt x="263" y="23"/>
                </a:cubicBezTo>
                <a:cubicBezTo>
                  <a:pt x="262" y="24"/>
                  <a:pt x="261" y="24"/>
                  <a:pt x="261" y="24"/>
                </a:cubicBezTo>
                <a:cubicBezTo>
                  <a:pt x="261" y="25"/>
                  <a:pt x="263" y="25"/>
                  <a:pt x="264" y="25"/>
                </a:cubicBezTo>
                <a:cubicBezTo>
                  <a:pt x="267" y="24"/>
                  <a:pt x="271" y="23"/>
                  <a:pt x="275" y="22"/>
                </a:cubicBezTo>
                <a:cubicBezTo>
                  <a:pt x="276" y="23"/>
                  <a:pt x="274" y="23"/>
                  <a:pt x="273" y="24"/>
                </a:cubicBezTo>
                <a:cubicBezTo>
                  <a:pt x="275" y="24"/>
                  <a:pt x="276" y="23"/>
                  <a:pt x="278" y="23"/>
                </a:cubicBezTo>
                <a:cubicBezTo>
                  <a:pt x="279" y="24"/>
                  <a:pt x="276" y="24"/>
                  <a:pt x="278" y="24"/>
                </a:cubicBezTo>
                <a:cubicBezTo>
                  <a:pt x="279" y="24"/>
                  <a:pt x="279" y="24"/>
                  <a:pt x="280" y="24"/>
                </a:cubicBezTo>
                <a:cubicBezTo>
                  <a:pt x="282" y="24"/>
                  <a:pt x="279" y="24"/>
                  <a:pt x="277" y="24"/>
                </a:cubicBezTo>
                <a:cubicBezTo>
                  <a:pt x="279" y="25"/>
                  <a:pt x="281" y="24"/>
                  <a:pt x="283" y="24"/>
                </a:cubicBezTo>
                <a:cubicBezTo>
                  <a:pt x="283" y="25"/>
                  <a:pt x="281" y="24"/>
                  <a:pt x="282" y="25"/>
                </a:cubicBezTo>
                <a:cubicBezTo>
                  <a:pt x="285" y="25"/>
                  <a:pt x="287" y="24"/>
                  <a:pt x="290" y="24"/>
                </a:cubicBezTo>
                <a:cubicBezTo>
                  <a:pt x="290" y="24"/>
                  <a:pt x="289" y="24"/>
                  <a:pt x="288" y="24"/>
                </a:cubicBezTo>
                <a:cubicBezTo>
                  <a:pt x="288" y="25"/>
                  <a:pt x="289" y="25"/>
                  <a:pt x="289" y="25"/>
                </a:cubicBezTo>
                <a:cubicBezTo>
                  <a:pt x="292" y="25"/>
                  <a:pt x="294" y="24"/>
                  <a:pt x="292" y="24"/>
                </a:cubicBezTo>
                <a:cubicBezTo>
                  <a:pt x="295" y="24"/>
                  <a:pt x="297" y="23"/>
                  <a:pt x="299" y="22"/>
                </a:cubicBezTo>
                <a:cubicBezTo>
                  <a:pt x="300" y="22"/>
                  <a:pt x="300" y="23"/>
                  <a:pt x="300" y="23"/>
                </a:cubicBezTo>
                <a:cubicBezTo>
                  <a:pt x="303" y="23"/>
                  <a:pt x="305" y="22"/>
                  <a:pt x="309" y="22"/>
                </a:cubicBezTo>
                <a:cubicBezTo>
                  <a:pt x="309" y="21"/>
                  <a:pt x="308" y="21"/>
                  <a:pt x="308" y="21"/>
                </a:cubicBezTo>
                <a:cubicBezTo>
                  <a:pt x="306" y="22"/>
                  <a:pt x="304" y="21"/>
                  <a:pt x="302" y="21"/>
                </a:cubicBezTo>
                <a:cubicBezTo>
                  <a:pt x="302" y="21"/>
                  <a:pt x="302" y="21"/>
                  <a:pt x="302" y="21"/>
                </a:cubicBezTo>
                <a:cubicBezTo>
                  <a:pt x="305" y="21"/>
                  <a:pt x="302" y="21"/>
                  <a:pt x="305" y="21"/>
                </a:cubicBezTo>
                <a:cubicBezTo>
                  <a:pt x="307" y="21"/>
                  <a:pt x="303" y="20"/>
                  <a:pt x="307" y="20"/>
                </a:cubicBezTo>
                <a:cubicBezTo>
                  <a:pt x="307" y="20"/>
                  <a:pt x="303" y="20"/>
                  <a:pt x="304" y="20"/>
                </a:cubicBezTo>
                <a:cubicBezTo>
                  <a:pt x="305" y="19"/>
                  <a:pt x="301" y="18"/>
                  <a:pt x="298" y="17"/>
                </a:cubicBezTo>
                <a:cubicBezTo>
                  <a:pt x="300" y="17"/>
                  <a:pt x="299" y="18"/>
                  <a:pt x="301" y="18"/>
                </a:cubicBezTo>
                <a:cubicBezTo>
                  <a:pt x="302" y="18"/>
                  <a:pt x="304" y="18"/>
                  <a:pt x="304" y="17"/>
                </a:cubicBezTo>
                <a:cubicBezTo>
                  <a:pt x="305" y="17"/>
                  <a:pt x="304" y="18"/>
                  <a:pt x="304" y="18"/>
                </a:cubicBezTo>
                <a:cubicBezTo>
                  <a:pt x="309" y="18"/>
                  <a:pt x="312" y="18"/>
                  <a:pt x="318" y="18"/>
                </a:cubicBezTo>
                <a:cubicBezTo>
                  <a:pt x="318" y="18"/>
                  <a:pt x="317" y="18"/>
                  <a:pt x="315" y="18"/>
                </a:cubicBezTo>
                <a:cubicBezTo>
                  <a:pt x="317" y="18"/>
                  <a:pt x="321" y="18"/>
                  <a:pt x="322" y="17"/>
                </a:cubicBezTo>
                <a:cubicBezTo>
                  <a:pt x="323" y="17"/>
                  <a:pt x="325" y="17"/>
                  <a:pt x="327" y="17"/>
                </a:cubicBezTo>
                <a:cubicBezTo>
                  <a:pt x="327" y="16"/>
                  <a:pt x="325" y="16"/>
                  <a:pt x="327" y="16"/>
                </a:cubicBezTo>
                <a:cubicBezTo>
                  <a:pt x="326" y="16"/>
                  <a:pt x="326" y="16"/>
                  <a:pt x="325" y="16"/>
                </a:cubicBezTo>
                <a:cubicBezTo>
                  <a:pt x="326" y="17"/>
                  <a:pt x="318" y="16"/>
                  <a:pt x="315" y="16"/>
                </a:cubicBezTo>
                <a:cubicBezTo>
                  <a:pt x="317" y="16"/>
                  <a:pt x="313" y="15"/>
                  <a:pt x="312" y="16"/>
                </a:cubicBezTo>
                <a:cubicBezTo>
                  <a:pt x="308" y="16"/>
                  <a:pt x="308" y="15"/>
                  <a:pt x="304" y="15"/>
                </a:cubicBezTo>
                <a:cubicBezTo>
                  <a:pt x="307" y="15"/>
                  <a:pt x="308" y="15"/>
                  <a:pt x="311" y="16"/>
                </a:cubicBezTo>
                <a:cubicBezTo>
                  <a:pt x="312" y="16"/>
                  <a:pt x="311" y="15"/>
                  <a:pt x="312" y="15"/>
                </a:cubicBezTo>
                <a:cubicBezTo>
                  <a:pt x="312" y="15"/>
                  <a:pt x="309" y="15"/>
                  <a:pt x="309" y="14"/>
                </a:cubicBezTo>
                <a:cubicBezTo>
                  <a:pt x="309" y="14"/>
                  <a:pt x="311" y="14"/>
                  <a:pt x="312" y="14"/>
                </a:cubicBezTo>
                <a:cubicBezTo>
                  <a:pt x="312" y="14"/>
                  <a:pt x="311" y="14"/>
                  <a:pt x="311" y="14"/>
                </a:cubicBezTo>
                <a:cubicBezTo>
                  <a:pt x="311" y="14"/>
                  <a:pt x="312" y="14"/>
                  <a:pt x="313" y="14"/>
                </a:cubicBezTo>
                <a:cubicBezTo>
                  <a:pt x="313" y="14"/>
                  <a:pt x="313" y="14"/>
                  <a:pt x="313" y="14"/>
                </a:cubicBezTo>
                <a:cubicBezTo>
                  <a:pt x="316" y="14"/>
                  <a:pt x="318" y="14"/>
                  <a:pt x="322" y="14"/>
                </a:cubicBezTo>
                <a:cubicBezTo>
                  <a:pt x="322" y="14"/>
                  <a:pt x="322" y="14"/>
                  <a:pt x="323" y="13"/>
                </a:cubicBezTo>
                <a:cubicBezTo>
                  <a:pt x="323" y="13"/>
                  <a:pt x="322" y="13"/>
                  <a:pt x="321" y="13"/>
                </a:cubicBezTo>
                <a:cubicBezTo>
                  <a:pt x="320" y="13"/>
                  <a:pt x="324" y="13"/>
                  <a:pt x="322" y="13"/>
                </a:cubicBezTo>
                <a:cubicBezTo>
                  <a:pt x="325" y="12"/>
                  <a:pt x="329" y="12"/>
                  <a:pt x="333" y="13"/>
                </a:cubicBezTo>
                <a:cubicBezTo>
                  <a:pt x="331" y="13"/>
                  <a:pt x="330" y="12"/>
                  <a:pt x="327" y="13"/>
                </a:cubicBezTo>
                <a:cubicBezTo>
                  <a:pt x="326" y="13"/>
                  <a:pt x="329" y="13"/>
                  <a:pt x="329" y="13"/>
                </a:cubicBezTo>
                <a:cubicBezTo>
                  <a:pt x="335" y="13"/>
                  <a:pt x="330" y="14"/>
                  <a:pt x="327" y="13"/>
                </a:cubicBezTo>
                <a:cubicBezTo>
                  <a:pt x="327" y="14"/>
                  <a:pt x="330" y="14"/>
                  <a:pt x="332" y="14"/>
                </a:cubicBezTo>
                <a:cubicBezTo>
                  <a:pt x="328" y="15"/>
                  <a:pt x="339" y="14"/>
                  <a:pt x="343" y="14"/>
                </a:cubicBezTo>
                <a:cubicBezTo>
                  <a:pt x="346" y="14"/>
                  <a:pt x="350" y="14"/>
                  <a:pt x="353" y="14"/>
                </a:cubicBezTo>
                <a:cubicBezTo>
                  <a:pt x="355" y="14"/>
                  <a:pt x="354" y="14"/>
                  <a:pt x="356" y="14"/>
                </a:cubicBezTo>
                <a:cubicBezTo>
                  <a:pt x="354" y="14"/>
                  <a:pt x="350" y="14"/>
                  <a:pt x="350" y="15"/>
                </a:cubicBezTo>
                <a:cubicBezTo>
                  <a:pt x="351" y="15"/>
                  <a:pt x="352" y="16"/>
                  <a:pt x="354" y="16"/>
                </a:cubicBezTo>
                <a:cubicBezTo>
                  <a:pt x="354" y="16"/>
                  <a:pt x="352" y="16"/>
                  <a:pt x="351" y="16"/>
                </a:cubicBezTo>
                <a:cubicBezTo>
                  <a:pt x="355" y="17"/>
                  <a:pt x="357" y="16"/>
                  <a:pt x="362" y="16"/>
                </a:cubicBezTo>
                <a:cubicBezTo>
                  <a:pt x="360" y="16"/>
                  <a:pt x="361" y="16"/>
                  <a:pt x="364" y="16"/>
                </a:cubicBezTo>
                <a:cubicBezTo>
                  <a:pt x="365" y="17"/>
                  <a:pt x="366" y="17"/>
                  <a:pt x="366" y="17"/>
                </a:cubicBezTo>
                <a:cubicBezTo>
                  <a:pt x="365" y="17"/>
                  <a:pt x="364" y="17"/>
                  <a:pt x="363" y="17"/>
                </a:cubicBezTo>
                <a:cubicBezTo>
                  <a:pt x="364" y="18"/>
                  <a:pt x="364" y="18"/>
                  <a:pt x="363" y="18"/>
                </a:cubicBezTo>
                <a:cubicBezTo>
                  <a:pt x="364" y="18"/>
                  <a:pt x="367" y="18"/>
                  <a:pt x="369" y="18"/>
                </a:cubicBezTo>
                <a:cubicBezTo>
                  <a:pt x="366" y="17"/>
                  <a:pt x="367" y="16"/>
                  <a:pt x="364" y="15"/>
                </a:cubicBezTo>
                <a:cubicBezTo>
                  <a:pt x="366" y="15"/>
                  <a:pt x="366" y="15"/>
                  <a:pt x="366" y="16"/>
                </a:cubicBezTo>
                <a:cubicBezTo>
                  <a:pt x="368" y="16"/>
                  <a:pt x="367" y="16"/>
                  <a:pt x="367" y="15"/>
                </a:cubicBezTo>
                <a:cubicBezTo>
                  <a:pt x="368" y="15"/>
                  <a:pt x="368" y="15"/>
                  <a:pt x="368" y="16"/>
                </a:cubicBezTo>
                <a:cubicBezTo>
                  <a:pt x="369" y="16"/>
                  <a:pt x="370" y="15"/>
                  <a:pt x="370" y="15"/>
                </a:cubicBezTo>
                <a:cubicBezTo>
                  <a:pt x="372" y="15"/>
                  <a:pt x="375" y="15"/>
                  <a:pt x="376" y="14"/>
                </a:cubicBezTo>
                <a:cubicBezTo>
                  <a:pt x="375" y="14"/>
                  <a:pt x="375" y="14"/>
                  <a:pt x="373" y="13"/>
                </a:cubicBezTo>
                <a:cubicBezTo>
                  <a:pt x="371" y="13"/>
                  <a:pt x="372" y="14"/>
                  <a:pt x="371" y="14"/>
                </a:cubicBezTo>
                <a:cubicBezTo>
                  <a:pt x="371" y="14"/>
                  <a:pt x="375" y="14"/>
                  <a:pt x="374" y="15"/>
                </a:cubicBezTo>
                <a:cubicBezTo>
                  <a:pt x="372" y="14"/>
                  <a:pt x="369" y="15"/>
                  <a:pt x="368" y="15"/>
                </a:cubicBezTo>
                <a:cubicBezTo>
                  <a:pt x="367" y="15"/>
                  <a:pt x="366" y="15"/>
                  <a:pt x="365" y="15"/>
                </a:cubicBezTo>
                <a:cubicBezTo>
                  <a:pt x="364" y="14"/>
                  <a:pt x="367" y="14"/>
                  <a:pt x="368" y="14"/>
                </a:cubicBezTo>
                <a:cubicBezTo>
                  <a:pt x="368" y="14"/>
                  <a:pt x="367" y="14"/>
                  <a:pt x="367" y="14"/>
                </a:cubicBezTo>
                <a:cubicBezTo>
                  <a:pt x="368" y="14"/>
                  <a:pt x="370" y="14"/>
                  <a:pt x="372" y="13"/>
                </a:cubicBezTo>
                <a:cubicBezTo>
                  <a:pt x="372" y="13"/>
                  <a:pt x="372" y="13"/>
                  <a:pt x="371" y="13"/>
                </a:cubicBezTo>
                <a:cubicBezTo>
                  <a:pt x="368" y="14"/>
                  <a:pt x="367" y="13"/>
                  <a:pt x="364" y="13"/>
                </a:cubicBezTo>
                <a:cubicBezTo>
                  <a:pt x="369" y="12"/>
                  <a:pt x="372" y="13"/>
                  <a:pt x="375" y="13"/>
                </a:cubicBezTo>
                <a:cubicBezTo>
                  <a:pt x="377" y="12"/>
                  <a:pt x="371" y="11"/>
                  <a:pt x="365" y="12"/>
                </a:cubicBezTo>
                <a:cubicBezTo>
                  <a:pt x="363" y="12"/>
                  <a:pt x="363" y="11"/>
                  <a:pt x="359" y="11"/>
                </a:cubicBezTo>
                <a:cubicBezTo>
                  <a:pt x="359" y="11"/>
                  <a:pt x="359" y="11"/>
                  <a:pt x="359" y="10"/>
                </a:cubicBezTo>
                <a:cubicBezTo>
                  <a:pt x="363" y="10"/>
                  <a:pt x="366" y="9"/>
                  <a:pt x="368" y="11"/>
                </a:cubicBezTo>
                <a:cubicBezTo>
                  <a:pt x="371" y="11"/>
                  <a:pt x="372" y="10"/>
                  <a:pt x="374" y="10"/>
                </a:cubicBezTo>
                <a:cubicBezTo>
                  <a:pt x="374" y="10"/>
                  <a:pt x="370" y="10"/>
                  <a:pt x="370" y="9"/>
                </a:cubicBezTo>
                <a:cubicBezTo>
                  <a:pt x="371" y="9"/>
                  <a:pt x="372" y="9"/>
                  <a:pt x="372" y="9"/>
                </a:cubicBezTo>
                <a:cubicBezTo>
                  <a:pt x="374" y="9"/>
                  <a:pt x="374" y="9"/>
                  <a:pt x="376" y="9"/>
                </a:cubicBezTo>
                <a:cubicBezTo>
                  <a:pt x="375" y="8"/>
                  <a:pt x="375" y="8"/>
                  <a:pt x="374" y="8"/>
                </a:cubicBezTo>
                <a:cubicBezTo>
                  <a:pt x="377" y="8"/>
                  <a:pt x="378" y="9"/>
                  <a:pt x="379" y="9"/>
                </a:cubicBezTo>
                <a:cubicBezTo>
                  <a:pt x="379" y="9"/>
                  <a:pt x="379" y="8"/>
                  <a:pt x="383" y="8"/>
                </a:cubicBezTo>
                <a:cubicBezTo>
                  <a:pt x="383" y="8"/>
                  <a:pt x="385" y="8"/>
                  <a:pt x="385" y="9"/>
                </a:cubicBezTo>
                <a:cubicBezTo>
                  <a:pt x="386" y="9"/>
                  <a:pt x="389" y="9"/>
                  <a:pt x="389" y="8"/>
                </a:cubicBezTo>
                <a:cubicBezTo>
                  <a:pt x="390" y="9"/>
                  <a:pt x="387" y="9"/>
                  <a:pt x="386" y="9"/>
                </a:cubicBezTo>
                <a:cubicBezTo>
                  <a:pt x="386" y="10"/>
                  <a:pt x="388" y="10"/>
                  <a:pt x="388" y="11"/>
                </a:cubicBezTo>
                <a:cubicBezTo>
                  <a:pt x="387" y="11"/>
                  <a:pt x="387" y="10"/>
                  <a:pt x="384" y="10"/>
                </a:cubicBezTo>
                <a:cubicBezTo>
                  <a:pt x="383" y="11"/>
                  <a:pt x="375" y="12"/>
                  <a:pt x="379" y="13"/>
                </a:cubicBezTo>
                <a:cubicBezTo>
                  <a:pt x="378" y="13"/>
                  <a:pt x="377" y="13"/>
                  <a:pt x="377" y="12"/>
                </a:cubicBezTo>
                <a:cubicBezTo>
                  <a:pt x="375" y="12"/>
                  <a:pt x="377" y="13"/>
                  <a:pt x="376" y="13"/>
                </a:cubicBezTo>
                <a:cubicBezTo>
                  <a:pt x="378" y="14"/>
                  <a:pt x="379" y="14"/>
                  <a:pt x="383" y="15"/>
                </a:cubicBezTo>
                <a:cubicBezTo>
                  <a:pt x="384" y="15"/>
                  <a:pt x="384" y="14"/>
                  <a:pt x="384" y="14"/>
                </a:cubicBezTo>
                <a:cubicBezTo>
                  <a:pt x="385" y="15"/>
                  <a:pt x="385" y="15"/>
                  <a:pt x="389" y="14"/>
                </a:cubicBezTo>
                <a:cubicBezTo>
                  <a:pt x="389" y="15"/>
                  <a:pt x="388" y="15"/>
                  <a:pt x="388" y="15"/>
                </a:cubicBezTo>
                <a:cubicBezTo>
                  <a:pt x="388" y="15"/>
                  <a:pt x="389" y="15"/>
                  <a:pt x="390" y="15"/>
                </a:cubicBezTo>
                <a:cubicBezTo>
                  <a:pt x="390" y="15"/>
                  <a:pt x="391" y="14"/>
                  <a:pt x="389" y="13"/>
                </a:cubicBezTo>
                <a:cubicBezTo>
                  <a:pt x="391" y="12"/>
                  <a:pt x="391" y="13"/>
                  <a:pt x="392" y="13"/>
                </a:cubicBezTo>
                <a:cubicBezTo>
                  <a:pt x="390" y="13"/>
                  <a:pt x="391" y="13"/>
                  <a:pt x="391" y="14"/>
                </a:cubicBezTo>
                <a:cubicBezTo>
                  <a:pt x="393" y="14"/>
                  <a:pt x="394" y="14"/>
                  <a:pt x="395" y="14"/>
                </a:cubicBezTo>
                <a:cubicBezTo>
                  <a:pt x="396" y="13"/>
                  <a:pt x="394" y="13"/>
                  <a:pt x="394" y="13"/>
                </a:cubicBezTo>
                <a:cubicBezTo>
                  <a:pt x="400" y="13"/>
                  <a:pt x="393" y="14"/>
                  <a:pt x="395" y="14"/>
                </a:cubicBezTo>
                <a:cubicBezTo>
                  <a:pt x="393" y="15"/>
                  <a:pt x="392" y="15"/>
                  <a:pt x="390" y="15"/>
                </a:cubicBezTo>
                <a:cubicBezTo>
                  <a:pt x="390" y="16"/>
                  <a:pt x="393" y="15"/>
                  <a:pt x="392" y="16"/>
                </a:cubicBezTo>
                <a:cubicBezTo>
                  <a:pt x="390" y="16"/>
                  <a:pt x="390" y="16"/>
                  <a:pt x="389" y="16"/>
                </a:cubicBezTo>
                <a:cubicBezTo>
                  <a:pt x="389" y="17"/>
                  <a:pt x="391" y="16"/>
                  <a:pt x="390" y="17"/>
                </a:cubicBezTo>
                <a:cubicBezTo>
                  <a:pt x="388" y="17"/>
                  <a:pt x="388" y="17"/>
                  <a:pt x="386" y="17"/>
                </a:cubicBezTo>
                <a:cubicBezTo>
                  <a:pt x="386" y="17"/>
                  <a:pt x="389" y="17"/>
                  <a:pt x="388" y="18"/>
                </a:cubicBezTo>
                <a:cubicBezTo>
                  <a:pt x="388" y="17"/>
                  <a:pt x="390" y="17"/>
                  <a:pt x="392" y="18"/>
                </a:cubicBezTo>
                <a:cubicBezTo>
                  <a:pt x="391" y="18"/>
                  <a:pt x="391" y="18"/>
                  <a:pt x="392" y="18"/>
                </a:cubicBezTo>
                <a:cubicBezTo>
                  <a:pt x="390" y="19"/>
                  <a:pt x="389" y="19"/>
                  <a:pt x="388" y="19"/>
                </a:cubicBezTo>
                <a:cubicBezTo>
                  <a:pt x="388" y="19"/>
                  <a:pt x="391" y="19"/>
                  <a:pt x="392" y="18"/>
                </a:cubicBezTo>
                <a:cubicBezTo>
                  <a:pt x="394" y="19"/>
                  <a:pt x="390" y="19"/>
                  <a:pt x="390" y="19"/>
                </a:cubicBezTo>
                <a:cubicBezTo>
                  <a:pt x="391" y="19"/>
                  <a:pt x="393" y="19"/>
                  <a:pt x="394" y="19"/>
                </a:cubicBezTo>
                <a:cubicBezTo>
                  <a:pt x="394" y="19"/>
                  <a:pt x="393" y="18"/>
                  <a:pt x="392" y="18"/>
                </a:cubicBezTo>
                <a:cubicBezTo>
                  <a:pt x="394" y="18"/>
                  <a:pt x="394" y="19"/>
                  <a:pt x="397" y="19"/>
                </a:cubicBezTo>
                <a:cubicBezTo>
                  <a:pt x="398" y="18"/>
                  <a:pt x="396" y="18"/>
                  <a:pt x="395" y="18"/>
                </a:cubicBezTo>
                <a:cubicBezTo>
                  <a:pt x="395" y="18"/>
                  <a:pt x="396" y="18"/>
                  <a:pt x="395" y="18"/>
                </a:cubicBezTo>
                <a:cubicBezTo>
                  <a:pt x="397" y="18"/>
                  <a:pt x="400" y="17"/>
                  <a:pt x="397" y="17"/>
                </a:cubicBezTo>
                <a:cubicBezTo>
                  <a:pt x="402" y="17"/>
                  <a:pt x="397" y="19"/>
                  <a:pt x="402" y="19"/>
                </a:cubicBezTo>
                <a:cubicBezTo>
                  <a:pt x="403" y="19"/>
                  <a:pt x="403" y="18"/>
                  <a:pt x="406" y="19"/>
                </a:cubicBezTo>
                <a:cubicBezTo>
                  <a:pt x="405" y="19"/>
                  <a:pt x="404" y="19"/>
                  <a:pt x="405" y="19"/>
                </a:cubicBezTo>
                <a:cubicBezTo>
                  <a:pt x="406" y="19"/>
                  <a:pt x="406" y="19"/>
                  <a:pt x="408" y="19"/>
                </a:cubicBezTo>
                <a:cubicBezTo>
                  <a:pt x="405" y="18"/>
                  <a:pt x="409" y="19"/>
                  <a:pt x="410" y="18"/>
                </a:cubicBezTo>
                <a:cubicBezTo>
                  <a:pt x="411" y="18"/>
                  <a:pt x="408" y="19"/>
                  <a:pt x="410" y="19"/>
                </a:cubicBezTo>
                <a:cubicBezTo>
                  <a:pt x="412" y="19"/>
                  <a:pt x="412" y="19"/>
                  <a:pt x="412" y="18"/>
                </a:cubicBezTo>
                <a:cubicBezTo>
                  <a:pt x="412" y="18"/>
                  <a:pt x="410" y="18"/>
                  <a:pt x="410" y="18"/>
                </a:cubicBezTo>
                <a:cubicBezTo>
                  <a:pt x="411" y="17"/>
                  <a:pt x="414" y="18"/>
                  <a:pt x="415" y="18"/>
                </a:cubicBezTo>
                <a:cubicBezTo>
                  <a:pt x="417" y="18"/>
                  <a:pt x="419" y="18"/>
                  <a:pt x="419" y="17"/>
                </a:cubicBezTo>
                <a:cubicBezTo>
                  <a:pt x="408" y="17"/>
                  <a:pt x="406" y="18"/>
                  <a:pt x="397" y="17"/>
                </a:cubicBezTo>
                <a:cubicBezTo>
                  <a:pt x="397" y="17"/>
                  <a:pt x="397" y="17"/>
                  <a:pt x="397" y="16"/>
                </a:cubicBezTo>
                <a:cubicBezTo>
                  <a:pt x="395" y="17"/>
                  <a:pt x="395" y="16"/>
                  <a:pt x="392" y="16"/>
                </a:cubicBezTo>
                <a:cubicBezTo>
                  <a:pt x="393" y="16"/>
                  <a:pt x="393" y="16"/>
                  <a:pt x="395" y="16"/>
                </a:cubicBezTo>
                <a:cubicBezTo>
                  <a:pt x="397" y="16"/>
                  <a:pt x="396" y="16"/>
                  <a:pt x="398" y="16"/>
                </a:cubicBezTo>
                <a:cubicBezTo>
                  <a:pt x="400" y="16"/>
                  <a:pt x="402" y="16"/>
                  <a:pt x="403" y="15"/>
                </a:cubicBezTo>
                <a:cubicBezTo>
                  <a:pt x="406" y="15"/>
                  <a:pt x="409" y="16"/>
                  <a:pt x="410" y="15"/>
                </a:cubicBezTo>
                <a:cubicBezTo>
                  <a:pt x="416" y="15"/>
                  <a:pt x="428" y="16"/>
                  <a:pt x="430" y="14"/>
                </a:cubicBezTo>
                <a:cubicBezTo>
                  <a:pt x="430" y="14"/>
                  <a:pt x="431" y="14"/>
                  <a:pt x="432" y="14"/>
                </a:cubicBezTo>
                <a:cubicBezTo>
                  <a:pt x="432" y="14"/>
                  <a:pt x="432" y="14"/>
                  <a:pt x="432" y="14"/>
                </a:cubicBezTo>
                <a:cubicBezTo>
                  <a:pt x="430" y="14"/>
                  <a:pt x="430" y="14"/>
                  <a:pt x="430" y="14"/>
                </a:cubicBezTo>
                <a:cubicBezTo>
                  <a:pt x="429" y="14"/>
                  <a:pt x="430" y="14"/>
                  <a:pt x="429" y="14"/>
                </a:cubicBezTo>
                <a:cubicBezTo>
                  <a:pt x="431" y="13"/>
                  <a:pt x="434" y="13"/>
                  <a:pt x="437" y="14"/>
                </a:cubicBezTo>
                <a:cubicBezTo>
                  <a:pt x="438" y="13"/>
                  <a:pt x="437" y="13"/>
                  <a:pt x="438" y="13"/>
                </a:cubicBezTo>
                <a:cubicBezTo>
                  <a:pt x="441" y="13"/>
                  <a:pt x="441" y="12"/>
                  <a:pt x="444" y="13"/>
                </a:cubicBezTo>
                <a:cubicBezTo>
                  <a:pt x="443" y="12"/>
                  <a:pt x="443" y="12"/>
                  <a:pt x="444" y="12"/>
                </a:cubicBezTo>
                <a:cubicBezTo>
                  <a:pt x="446" y="12"/>
                  <a:pt x="447" y="11"/>
                  <a:pt x="448" y="11"/>
                </a:cubicBezTo>
                <a:cubicBezTo>
                  <a:pt x="450" y="11"/>
                  <a:pt x="451" y="12"/>
                  <a:pt x="455" y="11"/>
                </a:cubicBezTo>
                <a:cubicBezTo>
                  <a:pt x="456" y="10"/>
                  <a:pt x="451" y="11"/>
                  <a:pt x="449" y="10"/>
                </a:cubicBezTo>
                <a:cubicBezTo>
                  <a:pt x="460" y="11"/>
                  <a:pt x="463" y="8"/>
                  <a:pt x="475" y="9"/>
                </a:cubicBezTo>
                <a:cubicBezTo>
                  <a:pt x="474" y="10"/>
                  <a:pt x="468" y="10"/>
                  <a:pt x="466" y="11"/>
                </a:cubicBezTo>
                <a:cubicBezTo>
                  <a:pt x="467" y="11"/>
                  <a:pt x="470" y="12"/>
                  <a:pt x="472" y="12"/>
                </a:cubicBezTo>
                <a:cubicBezTo>
                  <a:pt x="471" y="12"/>
                  <a:pt x="471" y="13"/>
                  <a:pt x="469" y="13"/>
                </a:cubicBezTo>
                <a:cubicBezTo>
                  <a:pt x="468" y="12"/>
                  <a:pt x="467" y="12"/>
                  <a:pt x="466" y="11"/>
                </a:cubicBezTo>
                <a:cubicBezTo>
                  <a:pt x="464" y="12"/>
                  <a:pt x="464" y="12"/>
                  <a:pt x="464" y="13"/>
                </a:cubicBezTo>
                <a:cubicBezTo>
                  <a:pt x="461" y="12"/>
                  <a:pt x="459" y="12"/>
                  <a:pt x="457" y="13"/>
                </a:cubicBezTo>
                <a:cubicBezTo>
                  <a:pt x="459" y="13"/>
                  <a:pt x="460" y="13"/>
                  <a:pt x="463" y="13"/>
                </a:cubicBezTo>
                <a:cubicBezTo>
                  <a:pt x="464" y="13"/>
                  <a:pt x="460" y="13"/>
                  <a:pt x="462" y="13"/>
                </a:cubicBezTo>
                <a:cubicBezTo>
                  <a:pt x="461" y="14"/>
                  <a:pt x="458" y="14"/>
                  <a:pt x="456" y="14"/>
                </a:cubicBezTo>
                <a:cubicBezTo>
                  <a:pt x="454" y="14"/>
                  <a:pt x="452" y="15"/>
                  <a:pt x="452" y="16"/>
                </a:cubicBezTo>
                <a:cubicBezTo>
                  <a:pt x="453" y="16"/>
                  <a:pt x="456" y="15"/>
                  <a:pt x="455" y="16"/>
                </a:cubicBezTo>
                <a:cubicBezTo>
                  <a:pt x="456" y="16"/>
                  <a:pt x="457" y="16"/>
                  <a:pt x="457" y="16"/>
                </a:cubicBezTo>
                <a:cubicBezTo>
                  <a:pt x="458" y="16"/>
                  <a:pt x="457" y="16"/>
                  <a:pt x="457" y="17"/>
                </a:cubicBezTo>
                <a:cubicBezTo>
                  <a:pt x="461" y="17"/>
                  <a:pt x="459" y="16"/>
                  <a:pt x="462" y="15"/>
                </a:cubicBezTo>
                <a:cubicBezTo>
                  <a:pt x="463" y="15"/>
                  <a:pt x="462" y="16"/>
                  <a:pt x="462" y="16"/>
                </a:cubicBezTo>
                <a:cubicBezTo>
                  <a:pt x="462" y="16"/>
                  <a:pt x="464" y="16"/>
                  <a:pt x="465" y="16"/>
                </a:cubicBezTo>
                <a:cubicBezTo>
                  <a:pt x="465" y="16"/>
                  <a:pt x="464" y="16"/>
                  <a:pt x="463" y="16"/>
                </a:cubicBezTo>
                <a:cubicBezTo>
                  <a:pt x="465" y="17"/>
                  <a:pt x="467" y="16"/>
                  <a:pt x="469" y="16"/>
                </a:cubicBezTo>
                <a:cubicBezTo>
                  <a:pt x="470" y="16"/>
                  <a:pt x="469" y="16"/>
                  <a:pt x="472" y="16"/>
                </a:cubicBezTo>
                <a:cubicBezTo>
                  <a:pt x="471" y="15"/>
                  <a:pt x="471" y="15"/>
                  <a:pt x="470" y="15"/>
                </a:cubicBezTo>
                <a:cubicBezTo>
                  <a:pt x="472" y="15"/>
                  <a:pt x="475" y="15"/>
                  <a:pt x="476" y="14"/>
                </a:cubicBezTo>
                <a:cubicBezTo>
                  <a:pt x="476" y="14"/>
                  <a:pt x="476" y="14"/>
                  <a:pt x="475" y="14"/>
                </a:cubicBezTo>
                <a:cubicBezTo>
                  <a:pt x="475" y="14"/>
                  <a:pt x="477" y="14"/>
                  <a:pt x="478" y="14"/>
                </a:cubicBezTo>
                <a:cubicBezTo>
                  <a:pt x="478" y="13"/>
                  <a:pt x="474" y="13"/>
                  <a:pt x="476" y="13"/>
                </a:cubicBezTo>
                <a:cubicBezTo>
                  <a:pt x="475" y="13"/>
                  <a:pt x="475" y="13"/>
                  <a:pt x="474" y="13"/>
                </a:cubicBezTo>
                <a:cubicBezTo>
                  <a:pt x="476" y="12"/>
                  <a:pt x="476" y="12"/>
                  <a:pt x="474" y="12"/>
                </a:cubicBezTo>
                <a:cubicBezTo>
                  <a:pt x="477" y="12"/>
                  <a:pt x="480" y="12"/>
                  <a:pt x="482" y="12"/>
                </a:cubicBezTo>
                <a:cubicBezTo>
                  <a:pt x="486" y="11"/>
                  <a:pt x="487" y="9"/>
                  <a:pt x="495" y="9"/>
                </a:cubicBezTo>
                <a:cubicBezTo>
                  <a:pt x="494" y="10"/>
                  <a:pt x="492" y="11"/>
                  <a:pt x="491" y="12"/>
                </a:cubicBezTo>
                <a:cubicBezTo>
                  <a:pt x="494" y="12"/>
                  <a:pt x="499" y="13"/>
                  <a:pt x="500" y="12"/>
                </a:cubicBezTo>
                <a:cubicBezTo>
                  <a:pt x="501" y="12"/>
                  <a:pt x="500" y="13"/>
                  <a:pt x="501" y="13"/>
                </a:cubicBezTo>
                <a:cubicBezTo>
                  <a:pt x="504" y="13"/>
                  <a:pt x="503" y="12"/>
                  <a:pt x="505" y="13"/>
                </a:cubicBezTo>
                <a:cubicBezTo>
                  <a:pt x="506" y="12"/>
                  <a:pt x="503" y="13"/>
                  <a:pt x="503" y="12"/>
                </a:cubicBezTo>
                <a:cubicBezTo>
                  <a:pt x="505" y="12"/>
                  <a:pt x="509" y="13"/>
                  <a:pt x="510" y="12"/>
                </a:cubicBezTo>
                <a:cubicBezTo>
                  <a:pt x="513" y="12"/>
                  <a:pt x="508" y="13"/>
                  <a:pt x="512" y="13"/>
                </a:cubicBezTo>
                <a:cubicBezTo>
                  <a:pt x="511" y="14"/>
                  <a:pt x="510" y="13"/>
                  <a:pt x="509" y="13"/>
                </a:cubicBezTo>
                <a:cubicBezTo>
                  <a:pt x="508" y="14"/>
                  <a:pt x="511" y="14"/>
                  <a:pt x="510" y="14"/>
                </a:cubicBezTo>
                <a:cubicBezTo>
                  <a:pt x="509" y="15"/>
                  <a:pt x="508" y="15"/>
                  <a:pt x="505" y="15"/>
                </a:cubicBezTo>
                <a:cubicBezTo>
                  <a:pt x="508" y="15"/>
                  <a:pt x="506" y="16"/>
                  <a:pt x="508" y="16"/>
                </a:cubicBezTo>
                <a:cubicBezTo>
                  <a:pt x="507" y="16"/>
                  <a:pt x="504" y="16"/>
                  <a:pt x="502" y="16"/>
                </a:cubicBezTo>
                <a:cubicBezTo>
                  <a:pt x="502" y="17"/>
                  <a:pt x="503" y="17"/>
                  <a:pt x="502" y="17"/>
                </a:cubicBezTo>
                <a:cubicBezTo>
                  <a:pt x="501" y="17"/>
                  <a:pt x="501" y="16"/>
                  <a:pt x="499" y="16"/>
                </a:cubicBezTo>
                <a:cubicBezTo>
                  <a:pt x="501" y="15"/>
                  <a:pt x="501" y="14"/>
                  <a:pt x="503" y="15"/>
                </a:cubicBezTo>
                <a:cubicBezTo>
                  <a:pt x="504" y="14"/>
                  <a:pt x="502" y="15"/>
                  <a:pt x="500" y="14"/>
                </a:cubicBezTo>
                <a:cubicBezTo>
                  <a:pt x="500" y="14"/>
                  <a:pt x="502" y="14"/>
                  <a:pt x="503" y="14"/>
                </a:cubicBezTo>
                <a:cubicBezTo>
                  <a:pt x="503" y="14"/>
                  <a:pt x="498" y="14"/>
                  <a:pt x="499" y="13"/>
                </a:cubicBezTo>
                <a:cubicBezTo>
                  <a:pt x="501" y="13"/>
                  <a:pt x="501" y="14"/>
                  <a:pt x="502" y="14"/>
                </a:cubicBezTo>
                <a:cubicBezTo>
                  <a:pt x="502" y="13"/>
                  <a:pt x="499" y="13"/>
                  <a:pt x="498" y="13"/>
                </a:cubicBezTo>
                <a:cubicBezTo>
                  <a:pt x="498" y="13"/>
                  <a:pt x="498" y="13"/>
                  <a:pt x="499" y="13"/>
                </a:cubicBezTo>
                <a:cubicBezTo>
                  <a:pt x="492" y="12"/>
                  <a:pt x="487" y="14"/>
                  <a:pt x="482" y="15"/>
                </a:cubicBezTo>
                <a:cubicBezTo>
                  <a:pt x="484" y="16"/>
                  <a:pt x="486" y="16"/>
                  <a:pt x="489" y="15"/>
                </a:cubicBezTo>
                <a:cubicBezTo>
                  <a:pt x="490" y="15"/>
                  <a:pt x="490" y="16"/>
                  <a:pt x="492" y="16"/>
                </a:cubicBezTo>
                <a:cubicBezTo>
                  <a:pt x="492" y="16"/>
                  <a:pt x="488" y="16"/>
                  <a:pt x="491" y="16"/>
                </a:cubicBezTo>
                <a:cubicBezTo>
                  <a:pt x="490" y="17"/>
                  <a:pt x="488" y="16"/>
                  <a:pt x="488" y="17"/>
                </a:cubicBezTo>
                <a:cubicBezTo>
                  <a:pt x="488" y="17"/>
                  <a:pt x="489" y="17"/>
                  <a:pt x="489" y="18"/>
                </a:cubicBezTo>
                <a:cubicBezTo>
                  <a:pt x="492" y="18"/>
                  <a:pt x="493" y="17"/>
                  <a:pt x="496" y="17"/>
                </a:cubicBezTo>
                <a:cubicBezTo>
                  <a:pt x="497" y="17"/>
                  <a:pt x="496" y="17"/>
                  <a:pt x="495" y="17"/>
                </a:cubicBezTo>
                <a:cubicBezTo>
                  <a:pt x="494" y="16"/>
                  <a:pt x="498" y="17"/>
                  <a:pt x="500" y="17"/>
                </a:cubicBezTo>
                <a:cubicBezTo>
                  <a:pt x="497" y="17"/>
                  <a:pt x="496" y="17"/>
                  <a:pt x="493" y="18"/>
                </a:cubicBezTo>
                <a:cubicBezTo>
                  <a:pt x="494" y="18"/>
                  <a:pt x="495" y="18"/>
                  <a:pt x="494" y="18"/>
                </a:cubicBezTo>
                <a:cubicBezTo>
                  <a:pt x="495" y="18"/>
                  <a:pt x="500" y="18"/>
                  <a:pt x="504" y="18"/>
                </a:cubicBezTo>
                <a:cubicBezTo>
                  <a:pt x="508" y="17"/>
                  <a:pt x="509" y="16"/>
                  <a:pt x="514" y="15"/>
                </a:cubicBezTo>
                <a:cubicBezTo>
                  <a:pt x="516" y="15"/>
                  <a:pt x="515" y="16"/>
                  <a:pt x="516" y="16"/>
                </a:cubicBezTo>
                <a:cubicBezTo>
                  <a:pt x="516" y="16"/>
                  <a:pt x="514" y="16"/>
                  <a:pt x="514" y="16"/>
                </a:cubicBezTo>
                <a:cubicBezTo>
                  <a:pt x="514" y="17"/>
                  <a:pt x="515" y="17"/>
                  <a:pt x="516" y="17"/>
                </a:cubicBezTo>
                <a:cubicBezTo>
                  <a:pt x="517" y="17"/>
                  <a:pt x="517" y="16"/>
                  <a:pt x="518" y="16"/>
                </a:cubicBezTo>
                <a:cubicBezTo>
                  <a:pt x="516" y="16"/>
                  <a:pt x="519" y="16"/>
                  <a:pt x="519" y="15"/>
                </a:cubicBezTo>
                <a:cubicBezTo>
                  <a:pt x="521" y="15"/>
                  <a:pt x="524" y="15"/>
                  <a:pt x="525" y="15"/>
                </a:cubicBezTo>
                <a:cubicBezTo>
                  <a:pt x="523" y="15"/>
                  <a:pt x="525" y="17"/>
                  <a:pt x="522" y="18"/>
                </a:cubicBezTo>
                <a:cubicBezTo>
                  <a:pt x="522" y="19"/>
                  <a:pt x="530" y="17"/>
                  <a:pt x="528" y="18"/>
                </a:cubicBezTo>
                <a:cubicBezTo>
                  <a:pt x="531" y="19"/>
                  <a:pt x="532" y="18"/>
                  <a:pt x="533" y="18"/>
                </a:cubicBezTo>
                <a:cubicBezTo>
                  <a:pt x="534" y="18"/>
                  <a:pt x="533" y="18"/>
                  <a:pt x="534" y="18"/>
                </a:cubicBezTo>
                <a:cubicBezTo>
                  <a:pt x="534" y="18"/>
                  <a:pt x="532" y="18"/>
                  <a:pt x="531" y="18"/>
                </a:cubicBezTo>
                <a:cubicBezTo>
                  <a:pt x="533" y="17"/>
                  <a:pt x="534" y="17"/>
                  <a:pt x="534" y="16"/>
                </a:cubicBezTo>
                <a:cubicBezTo>
                  <a:pt x="536" y="17"/>
                  <a:pt x="538" y="17"/>
                  <a:pt x="541" y="16"/>
                </a:cubicBezTo>
                <a:cubicBezTo>
                  <a:pt x="542" y="16"/>
                  <a:pt x="542" y="16"/>
                  <a:pt x="542" y="17"/>
                </a:cubicBezTo>
                <a:cubicBezTo>
                  <a:pt x="544" y="17"/>
                  <a:pt x="544" y="16"/>
                  <a:pt x="545" y="16"/>
                </a:cubicBezTo>
                <a:cubicBezTo>
                  <a:pt x="545" y="16"/>
                  <a:pt x="545" y="16"/>
                  <a:pt x="546" y="15"/>
                </a:cubicBezTo>
                <a:cubicBezTo>
                  <a:pt x="546" y="16"/>
                  <a:pt x="547" y="16"/>
                  <a:pt x="548" y="17"/>
                </a:cubicBezTo>
                <a:cubicBezTo>
                  <a:pt x="547" y="17"/>
                  <a:pt x="547" y="16"/>
                  <a:pt x="546" y="16"/>
                </a:cubicBezTo>
                <a:cubicBezTo>
                  <a:pt x="547" y="17"/>
                  <a:pt x="553" y="17"/>
                  <a:pt x="554" y="16"/>
                </a:cubicBezTo>
                <a:cubicBezTo>
                  <a:pt x="554" y="16"/>
                  <a:pt x="553" y="16"/>
                  <a:pt x="552" y="16"/>
                </a:cubicBezTo>
                <a:cubicBezTo>
                  <a:pt x="553" y="16"/>
                  <a:pt x="553" y="16"/>
                  <a:pt x="554" y="16"/>
                </a:cubicBezTo>
                <a:cubicBezTo>
                  <a:pt x="555" y="16"/>
                  <a:pt x="555" y="16"/>
                  <a:pt x="554" y="16"/>
                </a:cubicBezTo>
                <a:cubicBezTo>
                  <a:pt x="555" y="16"/>
                  <a:pt x="558" y="15"/>
                  <a:pt x="555" y="15"/>
                </a:cubicBezTo>
                <a:cubicBezTo>
                  <a:pt x="557" y="14"/>
                  <a:pt x="559" y="14"/>
                  <a:pt x="561" y="14"/>
                </a:cubicBezTo>
                <a:cubicBezTo>
                  <a:pt x="560" y="13"/>
                  <a:pt x="559" y="14"/>
                  <a:pt x="558" y="13"/>
                </a:cubicBezTo>
                <a:cubicBezTo>
                  <a:pt x="558" y="13"/>
                  <a:pt x="559" y="13"/>
                  <a:pt x="559" y="13"/>
                </a:cubicBezTo>
                <a:cubicBezTo>
                  <a:pt x="561" y="13"/>
                  <a:pt x="558" y="13"/>
                  <a:pt x="559" y="13"/>
                </a:cubicBezTo>
                <a:cubicBezTo>
                  <a:pt x="562" y="13"/>
                  <a:pt x="563" y="13"/>
                  <a:pt x="564" y="12"/>
                </a:cubicBezTo>
                <a:cubicBezTo>
                  <a:pt x="566" y="12"/>
                  <a:pt x="564" y="13"/>
                  <a:pt x="564" y="13"/>
                </a:cubicBezTo>
                <a:cubicBezTo>
                  <a:pt x="566" y="13"/>
                  <a:pt x="567" y="13"/>
                  <a:pt x="568" y="13"/>
                </a:cubicBezTo>
                <a:cubicBezTo>
                  <a:pt x="569" y="13"/>
                  <a:pt x="566" y="13"/>
                  <a:pt x="565" y="14"/>
                </a:cubicBezTo>
                <a:cubicBezTo>
                  <a:pt x="566" y="14"/>
                  <a:pt x="568" y="14"/>
                  <a:pt x="569" y="13"/>
                </a:cubicBezTo>
                <a:cubicBezTo>
                  <a:pt x="571" y="13"/>
                  <a:pt x="567" y="14"/>
                  <a:pt x="570" y="14"/>
                </a:cubicBezTo>
                <a:cubicBezTo>
                  <a:pt x="569" y="14"/>
                  <a:pt x="567" y="14"/>
                  <a:pt x="568" y="15"/>
                </a:cubicBezTo>
                <a:cubicBezTo>
                  <a:pt x="566" y="15"/>
                  <a:pt x="567" y="14"/>
                  <a:pt x="567" y="14"/>
                </a:cubicBezTo>
                <a:cubicBezTo>
                  <a:pt x="564" y="14"/>
                  <a:pt x="566" y="14"/>
                  <a:pt x="565" y="15"/>
                </a:cubicBezTo>
                <a:cubicBezTo>
                  <a:pt x="564" y="14"/>
                  <a:pt x="565" y="14"/>
                  <a:pt x="562" y="15"/>
                </a:cubicBezTo>
                <a:cubicBezTo>
                  <a:pt x="563" y="15"/>
                  <a:pt x="565" y="15"/>
                  <a:pt x="563" y="15"/>
                </a:cubicBezTo>
                <a:cubicBezTo>
                  <a:pt x="563" y="15"/>
                  <a:pt x="565" y="15"/>
                  <a:pt x="566" y="15"/>
                </a:cubicBezTo>
                <a:cubicBezTo>
                  <a:pt x="567" y="15"/>
                  <a:pt x="568" y="15"/>
                  <a:pt x="570" y="15"/>
                </a:cubicBezTo>
                <a:cubicBezTo>
                  <a:pt x="569" y="16"/>
                  <a:pt x="562" y="15"/>
                  <a:pt x="558" y="16"/>
                </a:cubicBezTo>
                <a:cubicBezTo>
                  <a:pt x="558" y="16"/>
                  <a:pt x="560" y="16"/>
                  <a:pt x="559" y="17"/>
                </a:cubicBezTo>
                <a:cubicBezTo>
                  <a:pt x="563" y="17"/>
                  <a:pt x="564" y="17"/>
                  <a:pt x="564" y="18"/>
                </a:cubicBezTo>
                <a:cubicBezTo>
                  <a:pt x="562" y="18"/>
                  <a:pt x="563" y="18"/>
                  <a:pt x="563" y="17"/>
                </a:cubicBezTo>
                <a:cubicBezTo>
                  <a:pt x="561" y="17"/>
                  <a:pt x="561" y="18"/>
                  <a:pt x="560" y="18"/>
                </a:cubicBezTo>
                <a:cubicBezTo>
                  <a:pt x="560" y="18"/>
                  <a:pt x="561" y="18"/>
                  <a:pt x="561" y="18"/>
                </a:cubicBezTo>
                <a:cubicBezTo>
                  <a:pt x="563" y="18"/>
                  <a:pt x="560" y="18"/>
                  <a:pt x="559" y="18"/>
                </a:cubicBezTo>
                <a:cubicBezTo>
                  <a:pt x="558" y="18"/>
                  <a:pt x="559" y="19"/>
                  <a:pt x="556" y="18"/>
                </a:cubicBezTo>
                <a:cubicBezTo>
                  <a:pt x="557" y="19"/>
                  <a:pt x="560" y="19"/>
                  <a:pt x="561" y="19"/>
                </a:cubicBezTo>
                <a:cubicBezTo>
                  <a:pt x="562" y="19"/>
                  <a:pt x="568" y="19"/>
                  <a:pt x="568" y="17"/>
                </a:cubicBezTo>
                <a:cubicBezTo>
                  <a:pt x="569" y="17"/>
                  <a:pt x="569" y="17"/>
                  <a:pt x="569" y="18"/>
                </a:cubicBezTo>
                <a:cubicBezTo>
                  <a:pt x="573" y="17"/>
                  <a:pt x="574" y="17"/>
                  <a:pt x="580" y="17"/>
                </a:cubicBezTo>
                <a:cubicBezTo>
                  <a:pt x="579" y="16"/>
                  <a:pt x="578" y="16"/>
                  <a:pt x="575" y="15"/>
                </a:cubicBezTo>
                <a:cubicBezTo>
                  <a:pt x="573" y="15"/>
                  <a:pt x="580" y="15"/>
                  <a:pt x="579" y="16"/>
                </a:cubicBezTo>
                <a:cubicBezTo>
                  <a:pt x="581" y="15"/>
                  <a:pt x="577" y="15"/>
                  <a:pt x="577" y="15"/>
                </a:cubicBezTo>
                <a:cubicBezTo>
                  <a:pt x="580" y="15"/>
                  <a:pt x="581" y="14"/>
                  <a:pt x="581" y="14"/>
                </a:cubicBezTo>
                <a:cubicBezTo>
                  <a:pt x="581" y="13"/>
                  <a:pt x="584" y="14"/>
                  <a:pt x="584" y="14"/>
                </a:cubicBezTo>
                <a:cubicBezTo>
                  <a:pt x="586" y="14"/>
                  <a:pt x="584" y="14"/>
                  <a:pt x="583" y="14"/>
                </a:cubicBezTo>
                <a:cubicBezTo>
                  <a:pt x="580" y="14"/>
                  <a:pt x="582" y="15"/>
                  <a:pt x="581" y="16"/>
                </a:cubicBezTo>
                <a:cubicBezTo>
                  <a:pt x="582" y="15"/>
                  <a:pt x="584" y="15"/>
                  <a:pt x="584" y="15"/>
                </a:cubicBezTo>
                <a:cubicBezTo>
                  <a:pt x="584" y="15"/>
                  <a:pt x="585" y="16"/>
                  <a:pt x="587" y="16"/>
                </a:cubicBezTo>
                <a:cubicBezTo>
                  <a:pt x="588" y="16"/>
                  <a:pt x="589" y="15"/>
                  <a:pt x="591" y="15"/>
                </a:cubicBezTo>
                <a:cubicBezTo>
                  <a:pt x="590" y="15"/>
                  <a:pt x="589" y="15"/>
                  <a:pt x="588" y="14"/>
                </a:cubicBezTo>
                <a:cubicBezTo>
                  <a:pt x="588" y="14"/>
                  <a:pt x="589" y="14"/>
                  <a:pt x="591" y="14"/>
                </a:cubicBezTo>
                <a:cubicBezTo>
                  <a:pt x="590" y="14"/>
                  <a:pt x="590" y="14"/>
                  <a:pt x="589" y="14"/>
                </a:cubicBezTo>
                <a:cubicBezTo>
                  <a:pt x="589" y="15"/>
                  <a:pt x="591" y="14"/>
                  <a:pt x="591" y="14"/>
                </a:cubicBezTo>
                <a:cubicBezTo>
                  <a:pt x="593" y="14"/>
                  <a:pt x="594" y="14"/>
                  <a:pt x="592" y="13"/>
                </a:cubicBezTo>
                <a:cubicBezTo>
                  <a:pt x="599" y="13"/>
                  <a:pt x="598" y="10"/>
                  <a:pt x="605" y="11"/>
                </a:cubicBezTo>
                <a:cubicBezTo>
                  <a:pt x="605" y="12"/>
                  <a:pt x="604" y="12"/>
                  <a:pt x="604" y="13"/>
                </a:cubicBezTo>
                <a:cubicBezTo>
                  <a:pt x="605" y="13"/>
                  <a:pt x="608" y="13"/>
                  <a:pt x="609" y="13"/>
                </a:cubicBezTo>
                <a:cubicBezTo>
                  <a:pt x="611" y="12"/>
                  <a:pt x="610" y="12"/>
                  <a:pt x="611" y="11"/>
                </a:cubicBezTo>
                <a:cubicBezTo>
                  <a:pt x="609" y="11"/>
                  <a:pt x="608" y="11"/>
                  <a:pt x="606" y="11"/>
                </a:cubicBezTo>
                <a:cubicBezTo>
                  <a:pt x="607" y="11"/>
                  <a:pt x="608" y="10"/>
                  <a:pt x="609" y="10"/>
                </a:cubicBezTo>
                <a:cubicBezTo>
                  <a:pt x="607" y="10"/>
                  <a:pt x="605" y="11"/>
                  <a:pt x="602" y="11"/>
                </a:cubicBezTo>
                <a:cubicBezTo>
                  <a:pt x="602" y="10"/>
                  <a:pt x="607" y="10"/>
                  <a:pt x="609" y="10"/>
                </a:cubicBezTo>
                <a:cubicBezTo>
                  <a:pt x="607" y="9"/>
                  <a:pt x="613" y="9"/>
                  <a:pt x="611" y="9"/>
                </a:cubicBezTo>
                <a:cubicBezTo>
                  <a:pt x="614" y="9"/>
                  <a:pt x="613" y="10"/>
                  <a:pt x="611" y="10"/>
                </a:cubicBezTo>
                <a:cubicBezTo>
                  <a:pt x="615" y="10"/>
                  <a:pt x="616" y="9"/>
                  <a:pt x="618" y="9"/>
                </a:cubicBezTo>
                <a:cubicBezTo>
                  <a:pt x="617" y="9"/>
                  <a:pt x="614" y="10"/>
                  <a:pt x="614" y="9"/>
                </a:cubicBezTo>
                <a:cubicBezTo>
                  <a:pt x="617" y="9"/>
                  <a:pt x="620" y="9"/>
                  <a:pt x="620" y="8"/>
                </a:cubicBezTo>
                <a:cubicBezTo>
                  <a:pt x="621" y="8"/>
                  <a:pt x="621" y="8"/>
                  <a:pt x="622" y="8"/>
                </a:cubicBezTo>
                <a:cubicBezTo>
                  <a:pt x="625" y="6"/>
                  <a:pt x="637" y="6"/>
                  <a:pt x="642" y="4"/>
                </a:cubicBezTo>
                <a:cubicBezTo>
                  <a:pt x="652" y="3"/>
                  <a:pt x="666" y="3"/>
                  <a:pt x="671" y="2"/>
                </a:cubicBezTo>
                <a:cubicBezTo>
                  <a:pt x="671" y="1"/>
                  <a:pt x="670" y="2"/>
                  <a:pt x="669" y="2"/>
                </a:cubicBezTo>
                <a:cubicBezTo>
                  <a:pt x="671" y="1"/>
                  <a:pt x="670" y="0"/>
                  <a:pt x="673" y="0"/>
                </a:cubicBezTo>
                <a:cubicBezTo>
                  <a:pt x="671" y="0"/>
                  <a:pt x="672" y="1"/>
                  <a:pt x="671" y="1"/>
                </a:cubicBezTo>
                <a:cubicBezTo>
                  <a:pt x="673" y="1"/>
                  <a:pt x="674" y="2"/>
                  <a:pt x="674" y="2"/>
                </a:cubicBezTo>
                <a:cubicBezTo>
                  <a:pt x="677" y="2"/>
                  <a:pt x="677" y="2"/>
                  <a:pt x="679" y="2"/>
                </a:cubicBezTo>
                <a:cubicBezTo>
                  <a:pt x="677" y="3"/>
                  <a:pt x="669" y="3"/>
                  <a:pt x="669" y="4"/>
                </a:cubicBezTo>
                <a:cubicBezTo>
                  <a:pt x="666" y="4"/>
                  <a:pt x="666" y="5"/>
                  <a:pt x="669" y="4"/>
                </a:cubicBezTo>
                <a:cubicBezTo>
                  <a:pt x="668" y="5"/>
                  <a:pt x="668" y="5"/>
                  <a:pt x="665" y="5"/>
                </a:cubicBezTo>
                <a:cubicBezTo>
                  <a:pt x="667" y="5"/>
                  <a:pt x="667" y="5"/>
                  <a:pt x="663" y="5"/>
                </a:cubicBezTo>
                <a:cubicBezTo>
                  <a:pt x="663" y="6"/>
                  <a:pt x="665" y="6"/>
                  <a:pt x="663" y="6"/>
                </a:cubicBezTo>
                <a:cubicBezTo>
                  <a:pt x="661" y="6"/>
                  <a:pt x="662" y="6"/>
                  <a:pt x="660" y="6"/>
                </a:cubicBezTo>
                <a:cubicBezTo>
                  <a:pt x="660" y="6"/>
                  <a:pt x="661" y="6"/>
                  <a:pt x="661" y="7"/>
                </a:cubicBezTo>
                <a:cubicBezTo>
                  <a:pt x="654" y="6"/>
                  <a:pt x="654" y="6"/>
                  <a:pt x="649" y="7"/>
                </a:cubicBezTo>
                <a:cubicBezTo>
                  <a:pt x="650" y="7"/>
                  <a:pt x="651" y="7"/>
                  <a:pt x="653" y="7"/>
                </a:cubicBezTo>
                <a:cubicBezTo>
                  <a:pt x="651" y="7"/>
                  <a:pt x="652" y="8"/>
                  <a:pt x="654" y="7"/>
                </a:cubicBezTo>
                <a:cubicBezTo>
                  <a:pt x="653" y="8"/>
                  <a:pt x="651" y="7"/>
                  <a:pt x="649" y="7"/>
                </a:cubicBezTo>
                <a:cubicBezTo>
                  <a:pt x="647" y="7"/>
                  <a:pt x="650" y="8"/>
                  <a:pt x="649" y="8"/>
                </a:cubicBezTo>
                <a:cubicBezTo>
                  <a:pt x="647" y="7"/>
                  <a:pt x="643" y="8"/>
                  <a:pt x="641" y="8"/>
                </a:cubicBezTo>
                <a:cubicBezTo>
                  <a:pt x="642" y="8"/>
                  <a:pt x="643" y="8"/>
                  <a:pt x="644" y="9"/>
                </a:cubicBezTo>
                <a:cubicBezTo>
                  <a:pt x="645" y="9"/>
                  <a:pt x="643" y="9"/>
                  <a:pt x="642" y="9"/>
                </a:cubicBezTo>
                <a:cubicBezTo>
                  <a:pt x="640" y="9"/>
                  <a:pt x="640" y="9"/>
                  <a:pt x="636" y="9"/>
                </a:cubicBezTo>
                <a:cubicBezTo>
                  <a:pt x="632" y="10"/>
                  <a:pt x="632" y="9"/>
                  <a:pt x="628" y="10"/>
                </a:cubicBezTo>
                <a:cubicBezTo>
                  <a:pt x="628" y="9"/>
                  <a:pt x="627" y="9"/>
                  <a:pt x="627" y="9"/>
                </a:cubicBezTo>
                <a:cubicBezTo>
                  <a:pt x="631" y="9"/>
                  <a:pt x="630" y="9"/>
                  <a:pt x="631" y="8"/>
                </a:cubicBezTo>
                <a:cubicBezTo>
                  <a:pt x="631" y="8"/>
                  <a:pt x="628" y="8"/>
                  <a:pt x="629" y="8"/>
                </a:cubicBezTo>
                <a:cubicBezTo>
                  <a:pt x="629" y="8"/>
                  <a:pt x="638" y="8"/>
                  <a:pt x="637" y="7"/>
                </a:cubicBezTo>
                <a:cubicBezTo>
                  <a:pt x="641" y="7"/>
                  <a:pt x="645" y="6"/>
                  <a:pt x="650" y="6"/>
                </a:cubicBezTo>
                <a:cubicBezTo>
                  <a:pt x="650" y="6"/>
                  <a:pt x="649" y="6"/>
                  <a:pt x="649" y="6"/>
                </a:cubicBezTo>
                <a:cubicBezTo>
                  <a:pt x="649" y="5"/>
                  <a:pt x="651" y="5"/>
                  <a:pt x="651" y="6"/>
                </a:cubicBezTo>
                <a:cubicBezTo>
                  <a:pt x="651" y="6"/>
                  <a:pt x="651" y="5"/>
                  <a:pt x="652" y="5"/>
                </a:cubicBezTo>
                <a:cubicBezTo>
                  <a:pt x="653" y="5"/>
                  <a:pt x="651" y="5"/>
                  <a:pt x="653" y="4"/>
                </a:cubicBezTo>
                <a:cubicBezTo>
                  <a:pt x="650" y="4"/>
                  <a:pt x="648" y="4"/>
                  <a:pt x="646" y="5"/>
                </a:cubicBezTo>
                <a:cubicBezTo>
                  <a:pt x="644" y="5"/>
                  <a:pt x="647" y="5"/>
                  <a:pt x="646" y="4"/>
                </a:cubicBezTo>
                <a:cubicBezTo>
                  <a:pt x="639" y="5"/>
                  <a:pt x="634" y="7"/>
                  <a:pt x="626" y="7"/>
                </a:cubicBezTo>
                <a:cubicBezTo>
                  <a:pt x="625" y="7"/>
                  <a:pt x="627" y="8"/>
                  <a:pt x="624" y="7"/>
                </a:cubicBezTo>
                <a:cubicBezTo>
                  <a:pt x="624" y="8"/>
                  <a:pt x="626" y="8"/>
                  <a:pt x="625" y="8"/>
                </a:cubicBezTo>
                <a:cubicBezTo>
                  <a:pt x="624" y="8"/>
                  <a:pt x="622" y="8"/>
                  <a:pt x="622" y="8"/>
                </a:cubicBezTo>
                <a:cubicBezTo>
                  <a:pt x="621" y="8"/>
                  <a:pt x="621" y="9"/>
                  <a:pt x="618" y="9"/>
                </a:cubicBezTo>
                <a:cubicBezTo>
                  <a:pt x="620" y="9"/>
                  <a:pt x="621" y="8"/>
                  <a:pt x="623" y="8"/>
                </a:cubicBezTo>
                <a:cubicBezTo>
                  <a:pt x="624" y="9"/>
                  <a:pt x="618" y="9"/>
                  <a:pt x="622" y="9"/>
                </a:cubicBezTo>
                <a:cubicBezTo>
                  <a:pt x="621" y="9"/>
                  <a:pt x="619" y="9"/>
                  <a:pt x="617" y="9"/>
                </a:cubicBezTo>
                <a:cubicBezTo>
                  <a:pt x="618" y="10"/>
                  <a:pt x="617" y="10"/>
                  <a:pt x="618" y="10"/>
                </a:cubicBezTo>
                <a:cubicBezTo>
                  <a:pt x="617" y="10"/>
                  <a:pt x="615" y="10"/>
                  <a:pt x="611" y="10"/>
                </a:cubicBezTo>
                <a:cubicBezTo>
                  <a:pt x="611" y="11"/>
                  <a:pt x="611" y="12"/>
                  <a:pt x="611" y="12"/>
                </a:cubicBezTo>
                <a:cubicBezTo>
                  <a:pt x="612" y="12"/>
                  <a:pt x="612" y="12"/>
                  <a:pt x="613" y="11"/>
                </a:cubicBezTo>
                <a:cubicBezTo>
                  <a:pt x="615" y="12"/>
                  <a:pt x="613" y="12"/>
                  <a:pt x="613" y="12"/>
                </a:cubicBezTo>
                <a:cubicBezTo>
                  <a:pt x="621" y="12"/>
                  <a:pt x="628" y="11"/>
                  <a:pt x="634" y="10"/>
                </a:cubicBezTo>
                <a:cubicBezTo>
                  <a:pt x="636" y="10"/>
                  <a:pt x="638" y="10"/>
                  <a:pt x="638" y="10"/>
                </a:cubicBezTo>
                <a:cubicBezTo>
                  <a:pt x="638" y="10"/>
                  <a:pt x="636" y="10"/>
                  <a:pt x="635" y="11"/>
                </a:cubicBezTo>
                <a:cubicBezTo>
                  <a:pt x="637" y="11"/>
                  <a:pt x="640" y="11"/>
                  <a:pt x="644" y="11"/>
                </a:cubicBezTo>
                <a:cubicBezTo>
                  <a:pt x="642" y="11"/>
                  <a:pt x="640" y="11"/>
                  <a:pt x="639" y="10"/>
                </a:cubicBezTo>
                <a:cubicBezTo>
                  <a:pt x="641" y="9"/>
                  <a:pt x="649" y="11"/>
                  <a:pt x="653" y="10"/>
                </a:cubicBezTo>
                <a:cubicBezTo>
                  <a:pt x="654" y="10"/>
                  <a:pt x="652" y="10"/>
                  <a:pt x="653" y="11"/>
                </a:cubicBezTo>
                <a:cubicBezTo>
                  <a:pt x="653" y="11"/>
                  <a:pt x="653" y="11"/>
                  <a:pt x="654" y="11"/>
                </a:cubicBezTo>
                <a:cubicBezTo>
                  <a:pt x="654" y="10"/>
                  <a:pt x="655" y="10"/>
                  <a:pt x="657" y="9"/>
                </a:cubicBezTo>
                <a:cubicBezTo>
                  <a:pt x="660" y="9"/>
                  <a:pt x="658" y="10"/>
                  <a:pt x="655" y="10"/>
                </a:cubicBezTo>
                <a:cubicBezTo>
                  <a:pt x="657" y="11"/>
                  <a:pt x="663" y="10"/>
                  <a:pt x="663" y="9"/>
                </a:cubicBezTo>
                <a:cubicBezTo>
                  <a:pt x="663" y="9"/>
                  <a:pt x="661" y="9"/>
                  <a:pt x="662" y="8"/>
                </a:cubicBezTo>
                <a:cubicBezTo>
                  <a:pt x="661" y="8"/>
                  <a:pt x="661" y="9"/>
                  <a:pt x="660" y="9"/>
                </a:cubicBezTo>
                <a:cubicBezTo>
                  <a:pt x="660" y="8"/>
                  <a:pt x="664" y="8"/>
                  <a:pt x="665" y="8"/>
                </a:cubicBezTo>
                <a:cubicBezTo>
                  <a:pt x="664" y="7"/>
                  <a:pt x="663" y="8"/>
                  <a:pt x="662" y="8"/>
                </a:cubicBezTo>
                <a:cubicBezTo>
                  <a:pt x="660" y="8"/>
                  <a:pt x="666" y="7"/>
                  <a:pt x="663" y="7"/>
                </a:cubicBezTo>
                <a:cubicBezTo>
                  <a:pt x="664" y="7"/>
                  <a:pt x="665" y="7"/>
                  <a:pt x="667" y="7"/>
                </a:cubicBezTo>
                <a:cubicBezTo>
                  <a:pt x="667" y="6"/>
                  <a:pt x="665" y="7"/>
                  <a:pt x="665" y="6"/>
                </a:cubicBezTo>
                <a:cubicBezTo>
                  <a:pt x="668" y="6"/>
                  <a:pt x="670" y="6"/>
                  <a:pt x="669" y="5"/>
                </a:cubicBezTo>
                <a:cubicBezTo>
                  <a:pt x="671" y="5"/>
                  <a:pt x="671" y="5"/>
                  <a:pt x="674" y="5"/>
                </a:cubicBezTo>
                <a:cubicBezTo>
                  <a:pt x="674" y="5"/>
                  <a:pt x="672" y="4"/>
                  <a:pt x="671" y="4"/>
                </a:cubicBezTo>
                <a:cubicBezTo>
                  <a:pt x="669" y="4"/>
                  <a:pt x="674" y="4"/>
                  <a:pt x="673" y="3"/>
                </a:cubicBezTo>
                <a:cubicBezTo>
                  <a:pt x="674" y="4"/>
                  <a:pt x="675" y="4"/>
                  <a:pt x="675" y="3"/>
                </a:cubicBezTo>
                <a:cubicBezTo>
                  <a:pt x="676" y="3"/>
                  <a:pt x="676" y="4"/>
                  <a:pt x="676" y="4"/>
                </a:cubicBezTo>
                <a:cubicBezTo>
                  <a:pt x="677" y="3"/>
                  <a:pt x="677" y="4"/>
                  <a:pt x="679" y="4"/>
                </a:cubicBezTo>
                <a:cubicBezTo>
                  <a:pt x="678" y="4"/>
                  <a:pt x="678" y="4"/>
                  <a:pt x="677" y="3"/>
                </a:cubicBezTo>
                <a:cubicBezTo>
                  <a:pt x="679" y="3"/>
                  <a:pt x="680" y="3"/>
                  <a:pt x="680" y="2"/>
                </a:cubicBezTo>
                <a:cubicBezTo>
                  <a:pt x="681" y="2"/>
                  <a:pt x="683" y="2"/>
                  <a:pt x="683" y="3"/>
                </a:cubicBezTo>
                <a:cubicBezTo>
                  <a:pt x="681" y="2"/>
                  <a:pt x="677" y="4"/>
                  <a:pt x="681" y="4"/>
                </a:cubicBezTo>
                <a:cubicBezTo>
                  <a:pt x="681" y="4"/>
                  <a:pt x="680" y="4"/>
                  <a:pt x="680" y="4"/>
                </a:cubicBezTo>
                <a:cubicBezTo>
                  <a:pt x="680" y="5"/>
                  <a:pt x="680" y="5"/>
                  <a:pt x="680" y="5"/>
                </a:cubicBezTo>
                <a:cubicBezTo>
                  <a:pt x="685" y="5"/>
                  <a:pt x="678" y="3"/>
                  <a:pt x="683" y="3"/>
                </a:cubicBezTo>
                <a:cubicBezTo>
                  <a:pt x="682" y="4"/>
                  <a:pt x="683" y="4"/>
                  <a:pt x="683" y="4"/>
                </a:cubicBezTo>
                <a:cubicBezTo>
                  <a:pt x="686" y="4"/>
                  <a:pt x="686" y="3"/>
                  <a:pt x="689" y="3"/>
                </a:cubicBezTo>
                <a:cubicBezTo>
                  <a:pt x="689" y="3"/>
                  <a:pt x="685" y="3"/>
                  <a:pt x="684" y="3"/>
                </a:cubicBezTo>
                <a:cubicBezTo>
                  <a:pt x="682" y="2"/>
                  <a:pt x="687" y="2"/>
                  <a:pt x="687" y="1"/>
                </a:cubicBezTo>
                <a:cubicBezTo>
                  <a:pt x="689" y="1"/>
                  <a:pt x="687" y="2"/>
                  <a:pt x="687" y="2"/>
                </a:cubicBezTo>
                <a:cubicBezTo>
                  <a:pt x="688" y="2"/>
                  <a:pt x="688" y="2"/>
                  <a:pt x="689" y="2"/>
                </a:cubicBezTo>
                <a:cubicBezTo>
                  <a:pt x="691" y="2"/>
                  <a:pt x="695" y="2"/>
                  <a:pt x="698" y="1"/>
                </a:cubicBezTo>
                <a:cubicBezTo>
                  <a:pt x="696" y="2"/>
                  <a:pt x="693" y="2"/>
                  <a:pt x="690" y="3"/>
                </a:cubicBezTo>
                <a:cubicBezTo>
                  <a:pt x="690" y="3"/>
                  <a:pt x="692" y="3"/>
                  <a:pt x="693" y="3"/>
                </a:cubicBezTo>
                <a:cubicBezTo>
                  <a:pt x="692" y="4"/>
                  <a:pt x="693" y="4"/>
                  <a:pt x="695" y="4"/>
                </a:cubicBezTo>
                <a:cubicBezTo>
                  <a:pt x="694" y="5"/>
                  <a:pt x="693" y="5"/>
                  <a:pt x="694" y="5"/>
                </a:cubicBezTo>
                <a:cubicBezTo>
                  <a:pt x="699" y="5"/>
                  <a:pt x="702" y="5"/>
                  <a:pt x="707" y="4"/>
                </a:cubicBezTo>
                <a:cubicBezTo>
                  <a:pt x="703" y="5"/>
                  <a:pt x="699" y="6"/>
                  <a:pt x="696" y="7"/>
                </a:cubicBezTo>
                <a:cubicBezTo>
                  <a:pt x="695" y="7"/>
                  <a:pt x="695" y="6"/>
                  <a:pt x="694" y="6"/>
                </a:cubicBezTo>
                <a:cubicBezTo>
                  <a:pt x="693" y="6"/>
                  <a:pt x="693" y="7"/>
                  <a:pt x="691" y="7"/>
                </a:cubicBezTo>
                <a:cubicBezTo>
                  <a:pt x="690" y="7"/>
                  <a:pt x="687" y="8"/>
                  <a:pt x="684" y="8"/>
                </a:cubicBezTo>
                <a:cubicBezTo>
                  <a:pt x="692" y="9"/>
                  <a:pt x="699" y="6"/>
                  <a:pt x="708" y="7"/>
                </a:cubicBezTo>
                <a:cubicBezTo>
                  <a:pt x="707" y="7"/>
                  <a:pt x="707" y="7"/>
                  <a:pt x="705" y="7"/>
                </a:cubicBezTo>
                <a:cubicBezTo>
                  <a:pt x="706" y="7"/>
                  <a:pt x="706" y="8"/>
                  <a:pt x="706" y="8"/>
                </a:cubicBezTo>
                <a:cubicBezTo>
                  <a:pt x="707" y="8"/>
                  <a:pt x="709" y="8"/>
                  <a:pt x="710" y="7"/>
                </a:cubicBezTo>
                <a:cubicBezTo>
                  <a:pt x="710" y="8"/>
                  <a:pt x="707" y="8"/>
                  <a:pt x="707" y="8"/>
                </a:cubicBezTo>
                <a:cubicBezTo>
                  <a:pt x="707" y="9"/>
                  <a:pt x="711" y="8"/>
                  <a:pt x="715" y="9"/>
                </a:cubicBezTo>
                <a:cubicBezTo>
                  <a:pt x="715" y="8"/>
                  <a:pt x="710" y="9"/>
                  <a:pt x="711" y="8"/>
                </a:cubicBezTo>
                <a:cubicBezTo>
                  <a:pt x="714" y="9"/>
                  <a:pt x="718" y="8"/>
                  <a:pt x="720" y="9"/>
                </a:cubicBezTo>
                <a:cubicBezTo>
                  <a:pt x="723" y="9"/>
                  <a:pt x="723" y="8"/>
                  <a:pt x="723" y="7"/>
                </a:cubicBezTo>
                <a:cubicBezTo>
                  <a:pt x="723" y="8"/>
                  <a:pt x="725" y="8"/>
                  <a:pt x="725" y="8"/>
                </a:cubicBezTo>
                <a:cubicBezTo>
                  <a:pt x="726" y="8"/>
                  <a:pt x="723" y="7"/>
                  <a:pt x="726" y="7"/>
                </a:cubicBezTo>
                <a:cubicBezTo>
                  <a:pt x="726" y="8"/>
                  <a:pt x="728" y="7"/>
                  <a:pt x="728" y="8"/>
                </a:cubicBezTo>
                <a:cubicBezTo>
                  <a:pt x="730" y="8"/>
                  <a:pt x="732" y="8"/>
                  <a:pt x="730" y="7"/>
                </a:cubicBezTo>
                <a:cubicBezTo>
                  <a:pt x="731" y="7"/>
                  <a:pt x="738" y="7"/>
                  <a:pt x="738" y="7"/>
                </a:cubicBezTo>
                <a:cubicBezTo>
                  <a:pt x="738" y="6"/>
                  <a:pt x="740" y="7"/>
                  <a:pt x="740" y="6"/>
                </a:cubicBezTo>
                <a:cubicBezTo>
                  <a:pt x="742" y="6"/>
                  <a:pt x="739" y="7"/>
                  <a:pt x="740" y="7"/>
                </a:cubicBezTo>
                <a:cubicBezTo>
                  <a:pt x="743" y="7"/>
                  <a:pt x="744" y="6"/>
                  <a:pt x="743" y="6"/>
                </a:cubicBezTo>
                <a:cubicBezTo>
                  <a:pt x="742" y="6"/>
                  <a:pt x="745" y="6"/>
                  <a:pt x="744" y="5"/>
                </a:cubicBezTo>
                <a:cubicBezTo>
                  <a:pt x="745" y="6"/>
                  <a:pt x="747" y="7"/>
                  <a:pt x="749" y="6"/>
                </a:cubicBezTo>
                <a:cubicBezTo>
                  <a:pt x="749" y="7"/>
                  <a:pt x="744" y="8"/>
                  <a:pt x="740" y="8"/>
                </a:cubicBezTo>
                <a:cubicBezTo>
                  <a:pt x="740" y="9"/>
                  <a:pt x="741" y="9"/>
                  <a:pt x="743" y="9"/>
                </a:cubicBezTo>
                <a:cubicBezTo>
                  <a:pt x="743" y="9"/>
                  <a:pt x="743" y="8"/>
                  <a:pt x="743" y="8"/>
                </a:cubicBezTo>
                <a:cubicBezTo>
                  <a:pt x="745" y="8"/>
                  <a:pt x="746" y="9"/>
                  <a:pt x="748" y="8"/>
                </a:cubicBezTo>
                <a:cubicBezTo>
                  <a:pt x="747" y="8"/>
                  <a:pt x="749" y="8"/>
                  <a:pt x="749" y="7"/>
                </a:cubicBezTo>
                <a:cubicBezTo>
                  <a:pt x="751" y="8"/>
                  <a:pt x="747" y="8"/>
                  <a:pt x="749" y="9"/>
                </a:cubicBezTo>
                <a:cubicBezTo>
                  <a:pt x="751" y="8"/>
                  <a:pt x="751" y="8"/>
                  <a:pt x="754" y="8"/>
                </a:cubicBezTo>
                <a:cubicBezTo>
                  <a:pt x="754" y="7"/>
                  <a:pt x="753" y="7"/>
                  <a:pt x="753" y="7"/>
                </a:cubicBezTo>
                <a:cubicBezTo>
                  <a:pt x="755" y="7"/>
                  <a:pt x="756" y="8"/>
                  <a:pt x="757" y="8"/>
                </a:cubicBezTo>
                <a:cubicBezTo>
                  <a:pt x="754" y="8"/>
                  <a:pt x="752" y="9"/>
                  <a:pt x="749" y="9"/>
                </a:cubicBezTo>
                <a:cubicBezTo>
                  <a:pt x="751" y="10"/>
                  <a:pt x="752" y="9"/>
                  <a:pt x="755" y="9"/>
                </a:cubicBezTo>
                <a:cubicBezTo>
                  <a:pt x="755" y="9"/>
                  <a:pt x="754" y="9"/>
                  <a:pt x="754" y="9"/>
                </a:cubicBezTo>
                <a:cubicBezTo>
                  <a:pt x="753" y="9"/>
                  <a:pt x="755" y="10"/>
                  <a:pt x="755" y="10"/>
                </a:cubicBezTo>
                <a:cubicBezTo>
                  <a:pt x="756" y="9"/>
                  <a:pt x="758" y="8"/>
                  <a:pt x="761" y="9"/>
                </a:cubicBezTo>
                <a:cubicBezTo>
                  <a:pt x="759" y="8"/>
                  <a:pt x="760" y="9"/>
                  <a:pt x="763" y="9"/>
                </a:cubicBezTo>
                <a:cubicBezTo>
                  <a:pt x="762" y="8"/>
                  <a:pt x="757" y="7"/>
                  <a:pt x="761" y="6"/>
                </a:cubicBezTo>
                <a:cubicBezTo>
                  <a:pt x="759" y="6"/>
                  <a:pt x="755" y="6"/>
                  <a:pt x="752" y="6"/>
                </a:cubicBezTo>
                <a:cubicBezTo>
                  <a:pt x="752" y="6"/>
                  <a:pt x="753" y="6"/>
                  <a:pt x="753" y="7"/>
                </a:cubicBezTo>
                <a:cubicBezTo>
                  <a:pt x="750" y="7"/>
                  <a:pt x="751" y="6"/>
                  <a:pt x="748" y="6"/>
                </a:cubicBezTo>
                <a:cubicBezTo>
                  <a:pt x="749" y="5"/>
                  <a:pt x="748" y="5"/>
                  <a:pt x="746" y="5"/>
                </a:cubicBezTo>
                <a:cubicBezTo>
                  <a:pt x="744" y="4"/>
                  <a:pt x="752" y="5"/>
                  <a:pt x="750" y="4"/>
                </a:cubicBezTo>
                <a:cubicBezTo>
                  <a:pt x="750" y="3"/>
                  <a:pt x="752" y="4"/>
                  <a:pt x="752" y="3"/>
                </a:cubicBezTo>
                <a:cubicBezTo>
                  <a:pt x="753" y="4"/>
                  <a:pt x="754" y="4"/>
                  <a:pt x="754" y="4"/>
                </a:cubicBezTo>
                <a:cubicBezTo>
                  <a:pt x="752" y="4"/>
                  <a:pt x="751" y="4"/>
                  <a:pt x="752" y="4"/>
                </a:cubicBezTo>
                <a:cubicBezTo>
                  <a:pt x="749" y="4"/>
                  <a:pt x="752" y="5"/>
                  <a:pt x="752" y="6"/>
                </a:cubicBezTo>
                <a:cubicBezTo>
                  <a:pt x="753" y="6"/>
                  <a:pt x="755" y="6"/>
                  <a:pt x="756" y="5"/>
                </a:cubicBezTo>
                <a:cubicBezTo>
                  <a:pt x="756" y="5"/>
                  <a:pt x="755" y="5"/>
                  <a:pt x="755" y="5"/>
                </a:cubicBezTo>
                <a:cubicBezTo>
                  <a:pt x="757" y="5"/>
                  <a:pt x="756" y="5"/>
                  <a:pt x="759" y="5"/>
                </a:cubicBezTo>
                <a:cubicBezTo>
                  <a:pt x="758" y="5"/>
                  <a:pt x="757" y="5"/>
                  <a:pt x="757" y="5"/>
                </a:cubicBezTo>
                <a:cubicBezTo>
                  <a:pt x="760" y="6"/>
                  <a:pt x="761" y="7"/>
                  <a:pt x="764" y="7"/>
                </a:cubicBezTo>
                <a:cubicBezTo>
                  <a:pt x="764" y="7"/>
                  <a:pt x="768" y="6"/>
                  <a:pt x="765" y="6"/>
                </a:cubicBezTo>
                <a:cubicBezTo>
                  <a:pt x="765" y="5"/>
                  <a:pt x="769" y="6"/>
                  <a:pt x="768" y="5"/>
                </a:cubicBezTo>
                <a:cubicBezTo>
                  <a:pt x="768" y="5"/>
                  <a:pt x="768" y="6"/>
                  <a:pt x="768" y="6"/>
                </a:cubicBezTo>
                <a:cubicBezTo>
                  <a:pt x="769" y="6"/>
                  <a:pt x="770" y="6"/>
                  <a:pt x="771" y="6"/>
                </a:cubicBezTo>
                <a:cubicBezTo>
                  <a:pt x="772" y="5"/>
                  <a:pt x="772" y="5"/>
                  <a:pt x="773" y="5"/>
                </a:cubicBezTo>
                <a:cubicBezTo>
                  <a:pt x="773" y="5"/>
                  <a:pt x="773" y="6"/>
                  <a:pt x="777" y="7"/>
                </a:cubicBezTo>
                <a:cubicBezTo>
                  <a:pt x="778" y="7"/>
                  <a:pt x="776" y="7"/>
                  <a:pt x="775" y="7"/>
                </a:cubicBezTo>
                <a:cubicBezTo>
                  <a:pt x="775" y="7"/>
                  <a:pt x="776" y="7"/>
                  <a:pt x="777" y="7"/>
                </a:cubicBezTo>
                <a:cubicBezTo>
                  <a:pt x="777" y="7"/>
                  <a:pt x="776" y="7"/>
                  <a:pt x="775" y="7"/>
                </a:cubicBezTo>
                <a:cubicBezTo>
                  <a:pt x="775" y="8"/>
                  <a:pt x="778" y="7"/>
                  <a:pt x="780" y="7"/>
                </a:cubicBezTo>
                <a:cubicBezTo>
                  <a:pt x="780" y="7"/>
                  <a:pt x="778" y="7"/>
                  <a:pt x="782" y="7"/>
                </a:cubicBezTo>
                <a:cubicBezTo>
                  <a:pt x="781" y="7"/>
                  <a:pt x="781" y="6"/>
                  <a:pt x="779" y="6"/>
                </a:cubicBezTo>
                <a:cubicBezTo>
                  <a:pt x="780" y="6"/>
                  <a:pt x="782" y="6"/>
                  <a:pt x="783" y="6"/>
                </a:cubicBezTo>
                <a:cubicBezTo>
                  <a:pt x="783" y="6"/>
                  <a:pt x="780" y="6"/>
                  <a:pt x="779" y="5"/>
                </a:cubicBezTo>
                <a:cubicBezTo>
                  <a:pt x="781" y="5"/>
                  <a:pt x="785" y="5"/>
                  <a:pt x="785" y="6"/>
                </a:cubicBezTo>
                <a:cubicBezTo>
                  <a:pt x="787" y="6"/>
                  <a:pt x="787" y="5"/>
                  <a:pt x="788" y="4"/>
                </a:cubicBezTo>
                <a:cubicBezTo>
                  <a:pt x="790" y="4"/>
                  <a:pt x="790" y="4"/>
                  <a:pt x="792" y="5"/>
                </a:cubicBezTo>
                <a:cubicBezTo>
                  <a:pt x="790" y="5"/>
                  <a:pt x="791" y="6"/>
                  <a:pt x="788" y="6"/>
                </a:cubicBezTo>
                <a:cubicBezTo>
                  <a:pt x="788" y="6"/>
                  <a:pt x="790" y="6"/>
                  <a:pt x="789" y="6"/>
                </a:cubicBezTo>
                <a:cubicBezTo>
                  <a:pt x="792" y="6"/>
                  <a:pt x="793" y="5"/>
                  <a:pt x="797" y="5"/>
                </a:cubicBezTo>
                <a:cubicBezTo>
                  <a:pt x="797" y="5"/>
                  <a:pt x="795" y="5"/>
                  <a:pt x="795" y="5"/>
                </a:cubicBezTo>
                <a:cubicBezTo>
                  <a:pt x="795" y="4"/>
                  <a:pt x="799" y="5"/>
                  <a:pt x="800" y="4"/>
                </a:cubicBezTo>
                <a:cubicBezTo>
                  <a:pt x="801" y="4"/>
                  <a:pt x="801" y="5"/>
                  <a:pt x="802" y="5"/>
                </a:cubicBezTo>
                <a:cubicBezTo>
                  <a:pt x="803" y="5"/>
                  <a:pt x="800" y="5"/>
                  <a:pt x="800" y="5"/>
                </a:cubicBezTo>
                <a:cubicBezTo>
                  <a:pt x="804" y="6"/>
                  <a:pt x="807" y="7"/>
                  <a:pt x="814" y="7"/>
                </a:cubicBezTo>
                <a:cubicBezTo>
                  <a:pt x="810" y="7"/>
                  <a:pt x="813" y="6"/>
                  <a:pt x="814" y="5"/>
                </a:cubicBezTo>
                <a:cubicBezTo>
                  <a:pt x="818" y="6"/>
                  <a:pt x="822" y="5"/>
                  <a:pt x="827" y="5"/>
                </a:cubicBezTo>
                <a:cubicBezTo>
                  <a:pt x="826" y="5"/>
                  <a:pt x="827" y="4"/>
                  <a:pt x="826" y="4"/>
                </a:cubicBezTo>
                <a:cubicBezTo>
                  <a:pt x="828" y="4"/>
                  <a:pt x="828" y="5"/>
                  <a:pt x="829" y="5"/>
                </a:cubicBezTo>
                <a:cubicBezTo>
                  <a:pt x="827" y="6"/>
                  <a:pt x="821" y="6"/>
                  <a:pt x="817" y="7"/>
                </a:cubicBezTo>
                <a:cubicBezTo>
                  <a:pt x="817" y="7"/>
                  <a:pt x="818" y="7"/>
                  <a:pt x="818" y="8"/>
                </a:cubicBezTo>
                <a:cubicBezTo>
                  <a:pt x="819" y="7"/>
                  <a:pt x="821" y="8"/>
                  <a:pt x="824" y="7"/>
                </a:cubicBezTo>
                <a:cubicBezTo>
                  <a:pt x="824" y="7"/>
                  <a:pt x="823" y="7"/>
                  <a:pt x="823" y="7"/>
                </a:cubicBezTo>
                <a:cubicBezTo>
                  <a:pt x="826" y="7"/>
                  <a:pt x="826" y="7"/>
                  <a:pt x="829" y="7"/>
                </a:cubicBezTo>
                <a:cubicBezTo>
                  <a:pt x="829" y="8"/>
                  <a:pt x="831" y="8"/>
                  <a:pt x="831" y="8"/>
                </a:cubicBezTo>
                <a:cubicBezTo>
                  <a:pt x="828" y="8"/>
                  <a:pt x="828" y="8"/>
                  <a:pt x="824" y="8"/>
                </a:cubicBezTo>
                <a:cubicBezTo>
                  <a:pt x="823" y="8"/>
                  <a:pt x="824" y="8"/>
                  <a:pt x="824" y="9"/>
                </a:cubicBezTo>
                <a:cubicBezTo>
                  <a:pt x="824" y="9"/>
                  <a:pt x="826" y="9"/>
                  <a:pt x="827" y="9"/>
                </a:cubicBezTo>
                <a:cubicBezTo>
                  <a:pt x="827" y="10"/>
                  <a:pt x="823" y="9"/>
                  <a:pt x="822" y="9"/>
                </a:cubicBezTo>
                <a:cubicBezTo>
                  <a:pt x="821" y="9"/>
                  <a:pt x="822" y="9"/>
                  <a:pt x="822" y="9"/>
                </a:cubicBezTo>
                <a:cubicBezTo>
                  <a:pt x="819" y="9"/>
                  <a:pt x="817" y="9"/>
                  <a:pt x="817" y="9"/>
                </a:cubicBezTo>
                <a:cubicBezTo>
                  <a:pt x="818" y="9"/>
                  <a:pt x="818" y="9"/>
                  <a:pt x="818" y="9"/>
                </a:cubicBezTo>
                <a:cubicBezTo>
                  <a:pt x="820" y="9"/>
                  <a:pt x="817" y="10"/>
                  <a:pt x="819" y="10"/>
                </a:cubicBezTo>
                <a:cubicBezTo>
                  <a:pt x="822" y="9"/>
                  <a:pt x="824" y="10"/>
                  <a:pt x="826" y="10"/>
                </a:cubicBezTo>
                <a:cubicBezTo>
                  <a:pt x="828" y="10"/>
                  <a:pt x="827" y="10"/>
                  <a:pt x="828" y="11"/>
                </a:cubicBezTo>
                <a:cubicBezTo>
                  <a:pt x="830" y="11"/>
                  <a:pt x="831" y="11"/>
                  <a:pt x="834" y="11"/>
                </a:cubicBezTo>
                <a:cubicBezTo>
                  <a:pt x="836" y="11"/>
                  <a:pt x="832" y="10"/>
                  <a:pt x="831" y="10"/>
                </a:cubicBezTo>
                <a:cubicBezTo>
                  <a:pt x="829" y="10"/>
                  <a:pt x="833" y="10"/>
                  <a:pt x="833" y="10"/>
                </a:cubicBezTo>
                <a:cubicBezTo>
                  <a:pt x="832" y="10"/>
                  <a:pt x="830" y="10"/>
                  <a:pt x="829" y="10"/>
                </a:cubicBezTo>
                <a:cubicBezTo>
                  <a:pt x="829" y="9"/>
                  <a:pt x="829" y="9"/>
                  <a:pt x="828" y="9"/>
                </a:cubicBezTo>
                <a:cubicBezTo>
                  <a:pt x="829" y="8"/>
                  <a:pt x="832" y="9"/>
                  <a:pt x="832" y="8"/>
                </a:cubicBezTo>
                <a:cubicBezTo>
                  <a:pt x="833" y="8"/>
                  <a:pt x="834" y="8"/>
                  <a:pt x="834" y="9"/>
                </a:cubicBezTo>
                <a:cubicBezTo>
                  <a:pt x="836" y="8"/>
                  <a:pt x="836" y="8"/>
                  <a:pt x="838" y="8"/>
                </a:cubicBezTo>
                <a:cubicBezTo>
                  <a:pt x="839" y="9"/>
                  <a:pt x="837" y="9"/>
                  <a:pt x="841" y="9"/>
                </a:cubicBezTo>
                <a:cubicBezTo>
                  <a:pt x="841" y="10"/>
                  <a:pt x="839" y="10"/>
                  <a:pt x="840" y="10"/>
                </a:cubicBezTo>
                <a:cubicBezTo>
                  <a:pt x="841" y="10"/>
                  <a:pt x="842" y="10"/>
                  <a:pt x="842" y="10"/>
                </a:cubicBezTo>
                <a:cubicBezTo>
                  <a:pt x="852" y="10"/>
                  <a:pt x="839" y="10"/>
                  <a:pt x="839" y="11"/>
                </a:cubicBezTo>
                <a:cubicBezTo>
                  <a:pt x="840" y="11"/>
                  <a:pt x="842" y="10"/>
                  <a:pt x="844" y="11"/>
                </a:cubicBezTo>
                <a:cubicBezTo>
                  <a:pt x="844" y="10"/>
                  <a:pt x="844" y="10"/>
                  <a:pt x="843" y="10"/>
                </a:cubicBezTo>
                <a:cubicBezTo>
                  <a:pt x="845" y="10"/>
                  <a:pt x="847" y="11"/>
                  <a:pt x="851" y="11"/>
                </a:cubicBezTo>
                <a:cubicBezTo>
                  <a:pt x="851" y="11"/>
                  <a:pt x="850" y="12"/>
                  <a:pt x="853" y="12"/>
                </a:cubicBezTo>
                <a:cubicBezTo>
                  <a:pt x="851" y="13"/>
                  <a:pt x="843" y="12"/>
                  <a:pt x="840" y="13"/>
                </a:cubicBezTo>
                <a:cubicBezTo>
                  <a:pt x="840" y="13"/>
                  <a:pt x="844" y="13"/>
                  <a:pt x="843" y="13"/>
                </a:cubicBezTo>
                <a:cubicBezTo>
                  <a:pt x="845" y="13"/>
                  <a:pt x="845" y="13"/>
                  <a:pt x="847" y="13"/>
                </a:cubicBezTo>
                <a:cubicBezTo>
                  <a:pt x="847" y="13"/>
                  <a:pt x="848" y="13"/>
                  <a:pt x="848" y="13"/>
                </a:cubicBezTo>
                <a:cubicBezTo>
                  <a:pt x="850" y="13"/>
                  <a:pt x="851" y="12"/>
                  <a:pt x="854" y="12"/>
                </a:cubicBezTo>
                <a:cubicBezTo>
                  <a:pt x="854" y="12"/>
                  <a:pt x="855" y="13"/>
                  <a:pt x="856" y="13"/>
                </a:cubicBezTo>
                <a:cubicBezTo>
                  <a:pt x="856" y="13"/>
                  <a:pt x="855" y="12"/>
                  <a:pt x="855" y="11"/>
                </a:cubicBezTo>
                <a:cubicBezTo>
                  <a:pt x="858" y="11"/>
                  <a:pt x="853" y="10"/>
                  <a:pt x="858" y="10"/>
                </a:cubicBezTo>
                <a:cubicBezTo>
                  <a:pt x="856" y="11"/>
                  <a:pt x="860" y="11"/>
                  <a:pt x="857" y="11"/>
                </a:cubicBezTo>
                <a:cubicBezTo>
                  <a:pt x="859" y="11"/>
                  <a:pt x="859" y="11"/>
                  <a:pt x="861" y="11"/>
                </a:cubicBezTo>
                <a:cubicBezTo>
                  <a:pt x="862" y="12"/>
                  <a:pt x="861" y="12"/>
                  <a:pt x="863" y="12"/>
                </a:cubicBezTo>
                <a:cubicBezTo>
                  <a:pt x="862" y="13"/>
                  <a:pt x="861" y="13"/>
                  <a:pt x="863" y="13"/>
                </a:cubicBezTo>
                <a:cubicBezTo>
                  <a:pt x="863" y="13"/>
                  <a:pt x="865" y="13"/>
                  <a:pt x="863" y="13"/>
                </a:cubicBezTo>
                <a:cubicBezTo>
                  <a:pt x="864" y="12"/>
                  <a:pt x="864" y="13"/>
                  <a:pt x="866" y="13"/>
                </a:cubicBezTo>
                <a:cubicBezTo>
                  <a:pt x="867" y="13"/>
                  <a:pt x="867" y="12"/>
                  <a:pt x="867" y="12"/>
                </a:cubicBezTo>
                <a:cubicBezTo>
                  <a:pt x="872" y="12"/>
                  <a:pt x="873" y="12"/>
                  <a:pt x="874" y="11"/>
                </a:cubicBezTo>
                <a:cubicBezTo>
                  <a:pt x="875" y="11"/>
                  <a:pt x="874" y="12"/>
                  <a:pt x="876" y="12"/>
                </a:cubicBezTo>
                <a:cubicBezTo>
                  <a:pt x="878" y="12"/>
                  <a:pt x="876" y="11"/>
                  <a:pt x="877" y="11"/>
                </a:cubicBezTo>
                <a:cubicBezTo>
                  <a:pt x="879" y="11"/>
                  <a:pt x="878" y="12"/>
                  <a:pt x="878" y="12"/>
                </a:cubicBezTo>
                <a:cubicBezTo>
                  <a:pt x="880" y="13"/>
                  <a:pt x="885" y="12"/>
                  <a:pt x="888" y="12"/>
                </a:cubicBezTo>
                <a:cubicBezTo>
                  <a:pt x="887" y="12"/>
                  <a:pt x="886" y="13"/>
                  <a:pt x="888" y="13"/>
                </a:cubicBezTo>
                <a:cubicBezTo>
                  <a:pt x="887" y="13"/>
                  <a:pt x="887" y="13"/>
                  <a:pt x="886" y="13"/>
                </a:cubicBezTo>
                <a:cubicBezTo>
                  <a:pt x="884" y="13"/>
                  <a:pt x="887" y="14"/>
                  <a:pt x="888" y="14"/>
                </a:cubicBezTo>
                <a:cubicBezTo>
                  <a:pt x="889" y="14"/>
                  <a:pt x="889" y="14"/>
                  <a:pt x="890" y="14"/>
                </a:cubicBezTo>
                <a:cubicBezTo>
                  <a:pt x="889" y="15"/>
                  <a:pt x="888" y="15"/>
                  <a:pt x="886" y="14"/>
                </a:cubicBezTo>
                <a:cubicBezTo>
                  <a:pt x="885" y="14"/>
                  <a:pt x="885" y="14"/>
                  <a:pt x="885" y="14"/>
                </a:cubicBezTo>
                <a:cubicBezTo>
                  <a:pt x="885" y="15"/>
                  <a:pt x="888" y="16"/>
                  <a:pt x="892" y="16"/>
                </a:cubicBezTo>
                <a:cubicBezTo>
                  <a:pt x="891" y="16"/>
                  <a:pt x="890" y="16"/>
                  <a:pt x="890" y="16"/>
                </a:cubicBezTo>
                <a:cubicBezTo>
                  <a:pt x="887" y="16"/>
                  <a:pt x="886" y="17"/>
                  <a:pt x="883" y="16"/>
                </a:cubicBezTo>
                <a:cubicBezTo>
                  <a:pt x="880" y="16"/>
                  <a:pt x="882" y="17"/>
                  <a:pt x="882" y="17"/>
                </a:cubicBezTo>
                <a:cubicBezTo>
                  <a:pt x="881" y="17"/>
                  <a:pt x="881" y="17"/>
                  <a:pt x="880" y="16"/>
                </a:cubicBezTo>
                <a:cubicBezTo>
                  <a:pt x="879" y="16"/>
                  <a:pt x="878" y="16"/>
                  <a:pt x="877" y="16"/>
                </a:cubicBezTo>
                <a:cubicBezTo>
                  <a:pt x="875" y="17"/>
                  <a:pt x="878" y="17"/>
                  <a:pt x="878" y="17"/>
                </a:cubicBezTo>
                <a:cubicBezTo>
                  <a:pt x="880" y="17"/>
                  <a:pt x="881" y="17"/>
                  <a:pt x="883" y="17"/>
                </a:cubicBezTo>
                <a:cubicBezTo>
                  <a:pt x="880" y="18"/>
                  <a:pt x="883" y="18"/>
                  <a:pt x="881" y="19"/>
                </a:cubicBezTo>
                <a:cubicBezTo>
                  <a:pt x="878" y="19"/>
                  <a:pt x="877" y="20"/>
                  <a:pt x="875" y="21"/>
                </a:cubicBezTo>
                <a:cubicBezTo>
                  <a:pt x="873" y="21"/>
                  <a:pt x="873" y="20"/>
                  <a:pt x="872" y="20"/>
                </a:cubicBezTo>
                <a:cubicBezTo>
                  <a:pt x="872" y="21"/>
                  <a:pt x="867" y="21"/>
                  <a:pt x="865" y="21"/>
                </a:cubicBezTo>
                <a:cubicBezTo>
                  <a:pt x="866" y="20"/>
                  <a:pt x="870" y="20"/>
                  <a:pt x="874" y="20"/>
                </a:cubicBezTo>
                <a:cubicBezTo>
                  <a:pt x="875" y="19"/>
                  <a:pt x="870" y="19"/>
                  <a:pt x="874" y="19"/>
                </a:cubicBezTo>
                <a:cubicBezTo>
                  <a:pt x="874" y="19"/>
                  <a:pt x="872" y="18"/>
                  <a:pt x="872" y="19"/>
                </a:cubicBezTo>
                <a:cubicBezTo>
                  <a:pt x="871" y="19"/>
                  <a:pt x="872" y="18"/>
                  <a:pt x="873" y="18"/>
                </a:cubicBezTo>
                <a:cubicBezTo>
                  <a:pt x="871" y="18"/>
                  <a:pt x="869" y="18"/>
                  <a:pt x="867" y="18"/>
                </a:cubicBezTo>
                <a:cubicBezTo>
                  <a:pt x="865" y="18"/>
                  <a:pt x="866" y="17"/>
                  <a:pt x="863" y="17"/>
                </a:cubicBezTo>
                <a:cubicBezTo>
                  <a:pt x="864" y="17"/>
                  <a:pt x="865" y="17"/>
                  <a:pt x="867" y="16"/>
                </a:cubicBezTo>
                <a:cubicBezTo>
                  <a:pt x="865" y="15"/>
                  <a:pt x="860" y="16"/>
                  <a:pt x="859" y="15"/>
                </a:cubicBezTo>
                <a:cubicBezTo>
                  <a:pt x="862" y="15"/>
                  <a:pt x="865" y="14"/>
                  <a:pt x="867" y="13"/>
                </a:cubicBezTo>
                <a:cubicBezTo>
                  <a:pt x="865" y="13"/>
                  <a:pt x="864" y="14"/>
                  <a:pt x="859" y="14"/>
                </a:cubicBezTo>
                <a:cubicBezTo>
                  <a:pt x="861" y="14"/>
                  <a:pt x="859" y="14"/>
                  <a:pt x="859" y="15"/>
                </a:cubicBezTo>
                <a:cubicBezTo>
                  <a:pt x="858" y="15"/>
                  <a:pt x="857" y="15"/>
                  <a:pt x="856" y="15"/>
                </a:cubicBezTo>
                <a:cubicBezTo>
                  <a:pt x="856" y="16"/>
                  <a:pt x="856" y="16"/>
                  <a:pt x="857" y="16"/>
                </a:cubicBezTo>
                <a:cubicBezTo>
                  <a:pt x="855" y="16"/>
                  <a:pt x="853" y="16"/>
                  <a:pt x="852" y="16"/>
                </a:cubicBezTo>
                <a:cubicBezTo>
                  <a:pt x="852" y="15"/>
                  <a:pt x="850" y="16"/>
                  <a:pt x="849" y="15"/>
                </a:cubicBezTo>
                <a:cubicBezTo>
                  <a:pt x="848" y="16"/>
                  <a:pt x="849" y="16"/>
                  <a:pt x="848" y="16"/>
                </a:cubicBezTo>
                <a:cubicBezTo>
                  <a:pt x="847" y="16"/>
                  <a:pt x="846" y="16"/>
                  <a:pt x="844" y="16"/>
                </a:cubicBezTo>
                <a:cubicBezTo>
                  <a:pt x="844" y="16"/>
                  <a:pt x="845" y="16"/>
                  <a:pt x="845" y="16"/>
                </a:cubicBezTo>
                <a:cubicBezTo>
                  <a:pt x="845" y="16"/>
                  <a:pt x="843" y="15"/>
                  <a:pt x="842" y="16"/>
                </a:cubicBezTo>
                <a:cubicBezTo>
                  <a:pt x="841" y="15"/>
                  <a:pt x="843" y="15"/>
                  <a:pt x="842" y="14"/>
                </a:cubicBezTo>
                <a:cubicBezTo>
                  <a:pt x="840" y="14"/>
                  <a:pt x="838" y="15"/>
                  <a:pt x="838" y="14"/>
                </a:cubicBezTo>
                <a:cubicBezTo>
                  <a:pt x="836" y="14"/>
                  <a:pt x="835" y="15"/>
                  <a:pt x="834" y="15"/>
                </a:cubicBezTo>
                <a:cubicBezTo>
                  <a:pt x="835" y="15"/>
                  <a:pt x="838" y="15"/>
                  <a:pt x="838" y="15"/>
                </a:cubicBezTo>
                <a:cubicBezTo>
                  <a:pt x="840" y="15"/>
                  <a:pt x="838" y="15"/>
                  <a:pt x="838" y="16"/>
                </a:cubicBezTo>
                <a:cubicBezTo>
                  <a:pt x="839" y="16"/>
                  <a:pt x="842" y="16"/>
                  <a:pt x="843" y="16"/>
                </a:cubicBezTo>
                <a:cubicBezTo>
                  <a:pt x="844" y="17"/>
                  <a:pt x="850" y="17"/>
                  <a:pt x="852" y="17"/>
                </a:cubicBezTo>
                <a:cubicBezTo>
                  <a:pt x="855" y="17"/>
                  <a:pt x="852" y="17"/>
                  <a:pt x="852" y="17"/>
                </a:cubicBezTo>
                <a:cubicBezTo>
                  <a:pt x="853" y="18"/>
                  <a:pt x="855" y="18"/>
                  <a:pt x="855" y="17"/>
                </a:cubicBezTo>
                <a:cubicBezTo>
                  <a:pt x="855" y="18"/>
                  <a:pt x="857" y="18"/>
                  <a:pt x="858" y="18"/>
                </a:cubicBezTo>
                <a:cubicBezTo>
                  <a:pt x="855" y="18"/>
                  <a:pt x="856" y="18"/>
                  <a:pt x="854" y="18"/>
                </a:cubicBezTo>
                <a:cubicBezTo>
                  <a:pt x="854" y="19"/>
                  <a:pt x="855" y="19"/>
                  <a:pt x="851" y="19"/>
                </a:cubicBezTo>
                <a:cubicBezTo>
                  <a:pt x="851" y="20"/>
                  <a:pt x="853" y="19"/>
                  <a:pt x="852" y="20"/>
                </a:cubicBezTo>
                <a:cubicBezTo>
                  <a:pt x="849" y="20"/>
                  <a:pt x="849" y="20"/>
                  <a:pt x="846" y="20"/>
                </a:cubicBezTo>
                <a:cubicBezTo>
                  <a:pt x="845" y="20"/>
                  <a:pt x="844" y="20"/>
                  <a:pt x="844" y="21"/>
                </a:cubicBezTo>
                <a:cubicBezTo>
                  <a:pt x="848" y="21"/>
                  <a:pt x="848" y="20"/>
                  <a:pt x="852" y="20"/>
                </a:cubicBezTo>
                <a:cubicBezTo>
                  <a:pt x="851" y="21"/>
                  <a:pt x="852" y="21"/>
                  <a:pt x="854" y="21"/>
                </a:cubicBezTo>
                <a:cubicBezTo>
                  <a:pt x="853" y="21"/>
                  <a:pt x="852" y="21"/>
                  <a:pt x="850" y="21"/>
                </a:cubicBezTo>
                <a:cubicBezTo>
                  <a:pt x="852" y="21"/>
                  <a:pt x="851" y="21"/>
                  <a:pt x="849" y="21"/>
                </a:cubicBezTo>
                <a:cubicBezTo>
                  <a:pt x="849" y="22"/>
                  <a:pt x="850" y="22"/>
                  <a:pt x="850" y="22"/>
                </a:cubicBezTo>
                <a:cubicBezTo>
                  <a:pt x="854" y="21"/>
                  <a:pt x="858" y="20"/>
                  <a:pt x="863" y="20"/>
                </a:cubicBezTo>
                <a:cubicBezTo>
                  <a:pt x="863" y="21"/>
                  <a:pt x="859" y="20"/>
                  <a:pt x="858" y="21"/>
                </a:cubicBezTo>
                <a:cubicBezTo>
                  <a:pt x="860" y="21"/>
                  <a:pt x="853" y="21"/>
                  <a:pt x="854" y="22"/>
                </a:cubicBezTo>
                <a:cubicBezTo>
                  <a:pt x="855" y="22"/>
                  <a:pt x="857" y="22"/>
                  <a:pt x="858" y="22"/>
                </a:cubicBezTo>
                <a:cubicBezTo>
                  <a:pt x="858" y="22"/>
                  <a:pt x="858" y="23"/>
                  <a:pt x="857" y="23"/>
                </a:cubicBezTo>
                <a:cubicBezTo>
                  <a:pt x="859" y="23"/>
                  <a:pt x="862" y="23"/>
                  <a:pt x="864" y="24"/>
                </a:cubicBezTo>
                <a:cubicBezTo>
                  <a:pt x="861" y="24"/>
                  <a:pt x="858" y="24"/>
                  <a:pt x="854" y="25"/>
                </a:cubicBezTo>
                <a:cubicBezTo>
                  <a:pt x="860" y="25"/>
                  <a:pt x="867" y="25"/>
                  <a:pt x="867" y="27"/>
                </a:cubicBezTo>
                <a:cubicBezTo>
                  <a:pt x="868" y="26"/>
                  <a:pt x="873" y="27"/>
                  <a:pt x="874" y="26"/>
                </a:cubicBezTo>
                <a:cubicBezTo>
                  <a:pt x="877" y="26"/>
                  <a:pt x="881" y="26"/>
                  <a:pt x="885" y="25"/>
                </a:cubicBezTo>
                <a:cubicBezTo>
                  <a:pt x="883" y="26"/>
                  <a:pt x="876" y="28"/>
                  <a:pt x="870" y="27"/>
                </a:cubicBezTo>
                <a:cubicBezTo>
                  <a:pt x="871" y="27"/>
                  <a:pt x="872" y="27"/>
                  <a:pt x="873" y="27"/>
                </a:cubicBezTo>
                <a:cubicBezTo>
                  <a:pt x="872" y="26"/>
                  <a:pt x="869" y="27"/>
                  <a:pt x="869" y="27"/>
                </a:cubicBezTo>
                <a:cubicBezTo>
                  <a:pt x="871" y="28"/>
                  <a:pt x="870" y="28"/>
                  <a:pt x="870" y="28"/>
                </a:cubicBezTo>
                <a:cubicBezTo>
                  <a:pt x="873" y="29"/>
                  <a:pt x="880" y="28"/>
                  <a:pt x="885" y="29"/>
                </a:cubicBezTo>
                <a:cubicBezTo>
                  <a:pt x="884" y="28"/>
                  <a:pt x="881" y="28"/>
                  <a:pt x="880" y="28"/>
                </a:cubicBezTo>
                <a:cubicBezTo>
                  <a:pt x="880" y="28"/>
                  <a:pt x="883" y="28"/>
                  <a:pt x="882" y="27"/>
                </a:cubicBezTo>
                <a:cubicBezTo>
                  <a:pt x="884" y="27"/>
                  <a:pt x="884" y="28"/>
                  <a:pt x="885" y="28"/>
                </a:cubicBezTo>
                <a:cubicBezTo>
                  <a:pt x="887" y="28"/>
                  <a:pt x="886" y="27"/>
                  <a:pt x="888" y="27"/>
                </a:cubicBezTo>
                <a:cubicBezTo>
                  <a:pt x="889" y="27"/>
                  <a:pt x="888" y="27"/>
                  <a:pt x="888" y="27"/>
                </a:cubicBezTo>
                <a:cubicBezTo>
                  <a:pt x="891" y="26"/>
                  <a:pt x="894" y="25"/>
                  <a:pt x="897" y="25"/>
                </a:cubicBezTo>
                <a:cubicBezTo>
                  <a:pt x="896" y="26"/>
                  <a:pt x="895" y="26"/>
                  <a:pt x="894" y="26"/>
                </a:cubicBezTo>
                <a:cubicBezTo>
                  <a:pt x="894" y="26"/>
                  <a:pt x="894" y="27"/>
                  <a:pt x="895" y="27"/>
                </a:cubicBezTo>
                <a:cubicBezTo>
                  <a:pt x="895" y="27"/>
                  <a:pt x="895" y="27"/>
                  <a:pt x="895" y="27"/>
                </a:cubicBezTo>
                <a:cubicBezTo>
                  <a:pt x="891" y="27"/>
                  <a:pt x="891" y="27"/>
                  <a:pt x="889" y="28"/>
                </a:cubicBezTo>
                <a:cubicBezTo>
                  <a:pt x="890" y="28"/>
                  <a:pt x="891" y="28"/>
                  <a:pt x="892" y="28"/>
                </a:cubicBezTo>
                <a:cubicBezTo>
                  <a:pt x="892" y="29"/>
                  <a:pt x="890" y="29"/>
                  <a:pt x="891" y="29"/>
                </a:cubicBezTo>
                <a:cubicBezTo>
                  <a:pt x="893" y="30"/>
                  <a:pt x="896" y="29"/>
                  <a:pt x="898" y="29"/>
                </a:cubicBezTo>
                <a:cubicBezTo>
                  <a:pt x="899" y="29"/>
                  <a:pt x="898" y="29"/>
                  <a:pt x="896" y="29"/>
                </a:cubicBezTo>
                <a:cubicBezTo>
                  <a:pt x="897" y="28"/>
                  <a:pt x="900" y="29"/>
                  <a:pt x="901" y="28"/>
                </a:cubicBezTo>
                <a:cubicBezTo>
                  <a:pt x="901" y="29"/>
                  <a:pt x="899" y="28"/>
                  <a:pt x="899" y="29"/>
                </a:cubicBezTo>
                <a:cubicBezTo>
                  <a:pt x="900" y="29"/>
                  <a:pt x="900" y="29"/>
                  <a:pt x="901" y="29"/>
                </a:cubicBezTo>
                <a:cubicBezTo>
                  <a:pt x="903" y="29"/>
                  <a:pt x="904" y="29"/>
                  <a:pt x="905" y="29"/>
                </a:cubicBezTo>
                <a:cubicBezTo>
                  <a:pt x="905" y="28"/>
                  <a:pt x="905" y="28"/>
                  <a:pt x="904" y="28"/>
                </a:cubicBezTo>
                <a:cubicBezTo>
                  <a:pt x="905" y="28"/>
                  <a:pt x="908" y="28"/>
                  <a:pt x="909" y="27"/>
                </a:cubicBezTo>
                <a:cubicBezTo>
                  <a:pt x="907" y="27"/>
                  <a:pt x="909" y="28"/>
                  <a:pt x="910" y="28"/>
                </a:cubicBezTo>
                <a:cubicBezTo>
                  <a:pt x="912" y="28"/>
                  <a:pt x="908" y="28"/>
                  <a:pt x="910" y="28"/>
                </a:cubicBezTo>
                <a:cubicBezTo>
                  <a:pt x="909" y="29"/>
                  <a:pt x="908" y="29"/>
                  <a:pt x="907" y="29"/>
                </a:cubicBezTo>
                <a:cubicBezTo>
                  <a:pt x="908" y="29"/>
                  <a:pt x="911" y="29"/>
                  <a:pt x="914" y="29"/>
                </a:cubicBezTo>
                <a:cubicBezTo>
                  <a:pt x="913" y="28"/>
                  <a:pt x="911" y="28"/>
                  <a:pt x="913" y="27"/>
                </a:cubicBezTo>
                <a:cubicBezTo>
                  <a:pt x="916" y="28"/>
                  <a:pt x="921" y="27"/>
                  <a:pt x="924" y="27"/>
                </a:cubicBezTo>
                <a:cubicBezTo>
                  <a:pt x="925" y="27"/>
                  <a:pt x="928" y="26"/>
                  <a:pt x="931" y="26"/>
                </a:cubicBezTo>
                <a:cubicBezTo>
                  <a:pt x="931" y="26"/>
                  <a:pt x="930" y="26"/>
                  <a:pt x="930" y="25"/>
                </a:cubicBezTo>
                <a:cubicBezTo>
                  <a:pt x="932" y="25"/>
                  <a:pt x="937" y="25"/>
                  <a:pt x="940" y="25"/>
                </a:cubicBezTo>
                <a:cubicBezTo>
                  <a:pt x="940" y="26"/>
                  <a:pt x="936" y="26"/>
                  <a:pt x="939" y="26"/>
                </a:cubicBezTo>
                <a:cubicBezTo>
                  <a:pt x="939" y="27"/>
                  <a:pt x="936" y="26"/>
                  <a:pt x="936" y="27"/>
                </a:cubicBezTo>
                <a:cubicBezTo>
                  <a:pt x="937" y="27"/>
                  <a:pt x="938" y="27"/>
                  <a:pt x="939" y="27"/>
                </a:cubicBezTo>
                <a:cubicBezTo>
                  <a:pt x="938" y="28"/>
                  <a:pt x="935" y="28"/>
                  <a:pt x="934" y="28"/>
                </a:cubicBezTo>
                <a:cubicBezTo>
                  <a:pt x="934" y="29"/>
                  <a:pt x="936" y="28"/>
                  <a:pt x="937" y="28"/>
                </a:cubicBezTo>
                <a:cubicBezTo>
                  <a:pt x="935" y="29"/>
                  <a:pt x="936" y="29"/>
                  <a:pt x="933" y="29"/>
                </a:cubicBezTo>
                <a:cubicBezTo>
                  <a:pt x="933" y="29"/>
                  <a:pt x="933" y="29"/>
                  <a:pt x="932" y="29"/>
                </a:cubicBezTo>
                <a:cubicBezTo>
                  <a:pt x="932" y="29"/>
                  <a:pt x="932" y="29"/>
                  <a:pt x="931" y="29"/>
                </a:cubicBezTo>
                <a:cubicBezTo>
                  <a:pt x="930" y="29"/>
                  <a:pt x="932" y="29"/>
                  <a:pt x="933" y="29"/>
                </a:cubicBezTo>
                <a:cubicBezTo>
                  <a:pt x="932" y="29"/>
                  <a:pt x="931" y="28"/>
                  <a:pt x="931" y="28"/>
                </a:cubicBezTo>
                <a:cubicBezTo>
                  <a:pt x="929" y="28"/>
                  <a:pt x="928" y="29"/>
                  <a:pt x="924" y="29"/>
                </a:cubicBezTo>
                <a:cubicBezTo>
                  <a:pt x="924" y="28"/>
                  <a:pt x="926" y="28"/>
                  <a:pt x="928" y="28"/>
                </a:cubicBezTo>
                <a:cubicBezTo>
                  <a:pt x="927" y="27"/>
                  <a:pt x="927" y="27"/>
                  <a:pt x="928" y="27"/>
                </a:cubicBezTo>
                <a:cubicBezTo>
                  <a:pt x="925" y="27"/>
                  <a:pt x="926" y="28"/>
                  <a:pt x="923" y="28"/>
                </a:cubicBezTo>
                <a:cubicBezTo>
                  <a:pt x="922" y="28"/>
                  <a:pt x="922" y="28"/>
                  <a:pt x="922" y="28"/>
                </a:cubicBezTo>
                <a:cubicBezTo>
                  <a:pt x="918" y="28"/>
                  <a:pt x="920" y="29"/>
                  <a:pt x="917" y="29"/>
                </a:cubicBezTo>
                <a:cubicBezTo>
                  <a:pt x="917" y="29"/>
                  <a:pt x="917" y="29"/>
                  <a:pt x="917" y="29"/>
                </a:cubicBezTo>
                <a:cubicBezTo>
                  <a:pt x="917" y="29"/>
                  <a:pt x="920" y="29"/>
                  <a:pt x="921" y="29"/>
                </a:cubicBezTo>
                <a:cubicBezTo>
                  <a:pt x="919" y="29"/>
                  <a:pt x="913" y="31"/>
                  <a:pt x="910" y="31"/>
                </a:cubicBezTo>
                <a:cubicBezTo>
                  <a:pt x="911" y="31"/>
                  <a:pt x="911" y="31"/>
                  <a:pt x="913" y="31"/>
                </a:cubicBezTo>
                <a:cubicBezTo>
                  <a:pt x="913" y="32"/>
                  <a:pt x="912" y="32"/>
                  <a:pt x="912" y="32"/>
                </a:cubicBezTo>
                <a:cubicBezTo>
                  <a:pt x="912" y="33"/>
                  <a:pt x="922" y="32"/>
                  <a:pt x="919" y="33"/>
                </a:cubicBezTo>
                <a:cubicBezTo>
                  <a:pt x="923" y="33"/>
                  <a:pt x="920" y="32"/>
                  <a:pt x="920" y="32"/>
                </a:cubicBezTo>
                <a:cubicBezTo>
                  <a:pt x="924" y="31"/>
                  <a:pt x="920" y="33"/>
                  <a:pt x="923" y="32"/>
                </a:cubicBezTo>
                <a:cubicBezTo>
                  <a:pt x="922" y="33"/>
                  <a:pt x="921" y="33"/>
                  <a:pt x="921" y="33"/>
                </a:cubicBezTo>
                <a:cubicBezTo>
                  <a:pt x="915" y="32"/>
                  <a:pt x="910" y="34"/>
                  <a:pt x="906" y="34"/>
                </a:cubicBezTo>
                <a:cubicBezTo>
                  <a:pt x="907" y="34"/>
                  <a:pt x="909" y="34"/>
                  <a:pt x="910" y="34"/>
                </a:cubicBezTo>
                <a:cubicBezTo>
                  <a:pt x="905" y="35"/>
                  <a:pt x="901" y="36"/>
                  <a:pt x="895" y="36"/>
                </a:cubicBezTo>
                <a:cubicBezTo>
                  <a:pt x="899" y="36"/>
                  <a:pt x="902" y="35"/>
                  <a:pt x="904" y="34"/>
                </a:cubicBezTo>
                <a:cubicBezTo>
                  <a:pt x="903" y="34"/>
                  <a:pt x="899" y="34"/>
                  <a:pt x="897" y="35"/>
                </a:cubicBezTo>
                <a:cubicBezTo>
                  <a:pt x="897" y="35"/>
                  <a:pt x="899" y="35"/>
                  <a:pt x="900" y="35"/>
                </a:cubicBezTo>
                <a:cubicBezTo>
                  <a:pt x="900" y="35"/>
                  <a:pt x="898" y="35"/>
                  <a:pt x="898" y="35"/>
                </a:cubicBezTo>
                <a:cubicBezTo>
                  <a:pt x="897" y="35"/>
                  <a:pt x="898" y="35"/>
                  <a:pt x="897" y="35"/>
                </a:cubicBezTo>
                <a:cubicBezTo>
                  <a:pt x="895" y="35"/>
                  <a:pt x="892" y="36"/>
                  <a:pt x="888" y="36"/>
                </a:cubicBezTo>
                <a:cubicBezTo>
                  <a:pt x="888" y="35"/>
                  <a:pt x="886" y="35"/>
                  <a:pt x="886" y="34"/>
                </a:cubicBezTo>
                <a:cubicBezTo>
                  <a:pt x="890" y="34"/>
                  <a:pt x="891" y="34"/>
                  <a:pt x="893" y="33"/>
                </a:cubicBezTo>
                <a:cubicBezTo>
                  <a:pt x="891" y="33"/>
                  <a:pt x="891" y="33"/>
                  <a:pt x="889" y="33"/>
                </a:cubicBezTo>
                <a:cubicBezTo>
                  <a:pt x="889" y="33"/>
                  <a:pt x="888" y="33"/>
                  <a:pt x="886" y="33"/>
                </a:cubicBezTo>
                <a:cubicBezTo>
                  <a:pt x="887" y="32"/>
                  <a:pt x="886" y="32"/>
                  <a:pt x="884" y="32"/>
                </a:cubicBezTo>
                <a:cubicBezTo>
                  <a:pt x="884" y="32"/>
                  <a:pt x="885" y="32"/>
                  <a:pt x="885" y="32"/>
                </a:cubicBezTo>
                <a:cubicBezTo>
                  <a:pt x="885" y="32"/>
                  <a:pt x="885" y="32"/>
                  <a:pt x="885" y="31"/>
                </a:cubicBezTo>
                <a:cubicBezTo>
                  <a:pt x="881" y="31"/>
                  <a:pt x="882" y="32"/>
                  <a:pt x="879" y="32"/>
                </a:cubicBezTo>
                <a:cubicBezTo>
                  <a:pt x="879" y="32"/>
                  <a:pt x="881" y="32"/>
                  <a:pt x="883" y="32"/>
                </a:cubicBezTo>
                <a:cubicBezTo>
                  <a:pt x="882" y="33"/>
                  <a:pt x="887" y="32"/>
                  <a:pt x="886" y="33"/>
                </a:cubicBezTo>
                <a:cubicBezTo>
                  <a:pt x="884" y="33"/>
                  <a:pt x="883" y="33"/>
                  <a:pt x="882" y="33"/>
                </a:cubicBezTo>
                <a:cubicBezTo>
                  <a:pt x="880" y="33"/>
                  <a:pt x="881" y="33"/>
                  <a:pt x="878" y="33"/>
                </a:cubicBezTo>
                <a:cubicBezTo>
                  <a:pt x="880" y="33"/>
                  <a:pt x="877" y="34"/>
                  <a:pt x="878" y="34"/>
                </a:cubicBezTo>
                <a:cubicBezTo>
                  <a:pt x="876" y="34"/>
                  <a:pt x="876" y="34"/>
                  <a:pt x="872" y="34"/>
                </a:cubicBezTo>
                <a:cubicBezTo>
                  <a:pt x="871" y="35"/>
                  <a:pt x="871" y="35"/>
                  <a:pt x="872" y="35"/>
                </a:cubicBezTo>
                <a:cubicBezTo>
                  <a:pt x="876" y="35"/>
                  <a:pt x="880" y="35"/>
                  <a:pt x="879" y="34"/>
                </a:cubicBezTo>
                <a:cubicBezTo>
                  <a:pt x="883" y="34"/>
                  <a:pt x="880" y="35"/>
                  <a:pt x="879" y="35"/>
                </a:cubicBezTo>
                <a:cubicBezTo>
                  <a:pt x="879" y="35"/>
                  <a:pt x="881" y="35"/>
                  <a:pt x="882" y="35"/>
                </a:cubicBezTo>
                <a:cubicBezTo>
                  <a:pt x="877" y="36"/>
                  <a:pt x="868" y="36"/>
                  <a:pt x="861" y="37"/>
                </a:cubicBezTo>
                <a:cubicBezTo>
                  <a:pt x="864" y="36"/>
                  <a:pt x="854" y="35"/>
                  <a:pt x="855" y="37"/>
                </a:cubicBezTo>
                <a:cubicBezTo>
                  <a:pt x="856" y="37"/>
                  <a:pt x="856" y="36"/>
                  <a:pt x="856" y="36"/>
                </a:cubicBezTo>
                <a:cubicBezTo>
                  <a:pt x="857" y="36"/>
                  <a:pt x="858" y="37"/>
                  <a:pt x="859" y="37"/>
                </a:cubicBezTo>
                <a:cubicBezTo>
                  <a:pt x="859" y="38"/>
                  <a:pt x="854" y="38"/>
                  <a:pt x="853" y="39"/>
                </a:cubicBezTo>
                <a:cubicBezTo>
                  <a:pt x="852" y="39"/>
                  <a:pt x="851" y="38"/>
                  <a:pt x="851" y="39"/>
                </a:cubicBezTo>
                <a:cubicBezTo>
                  <a:pt x="850" y="38"/>
                  <a:pt x="845" y="40"/>
                  <a:pt x="846" y="40"/>
                </a:cubicBezTo>
                <a:cubicBezTo>
                  <a:pt x="845" y="41"/>
                  <a:pt x="844" y="40"/>
                  <a:pt x="843" y="40"/>
                </a:cubicBezTo>
                <a:cubicBezTo>
                  <a:pt x="841" y="40"/>
                  <a:pt x="840" y="41"/>
                  <a:pt x="842" y="41"/>
                </a:cubicBezTo>
                <a:cubicBezTo>
                  <a:pt x="839" y="41"/>
                  <a:pt x="840" y="41"/>
                  <a:pt x="838" y="41"/>
                </a:cubicBezTo>
                <a:cubicBezTo>
                  <a:pt x="838" y="42"/>
                  <a:pt x="839" y="42"/>
                  <a:pt x="839" y="42"/>
                </a:cubicBezTo>
                <a:cubicBezTo>
                  <a:pt x="837" y="42"/>
                  <a:pt x="837" y="41"/>
                  <a:pt x="833" y="42"/>
                </a:cubicBezTo>
                <a:cubicBezTo>
                  <a:pt x="834" y="41"/>
                  <a:pt x="835" y="41"/>
                  <a:pt x="836" y="41"/>
                </a:cubicBezTo>
                <a:cubicBezTo>
                  <a:pt x="836" y="41"/>
                  <a:pt x="836" y="41"/>
                  <a:pt x="836" y="41"/>
                </a:cubicBezTo>
                <a:cubicBezTo>
                  <a:pt x="833" y="41"/>
                  <a:pt x="832" y="42"/>
                  <a:pt x="829" y="42"/>
                </a:cubicBezTo>
                <a:cubicBezTo>
                  <a:pt x="830" y="42"/>
                  <a:pt x="831" y="43"/>
                  <a:pt x="831" y="43"/>
                </a:cubicBezTo>
                <a:cubicBezTo>
                  <a:pt x="834" y="43"/>
                  <a:pt x="835" y="44"/>
                  <a:pt x="836" y="44"/>
                </a:cubicBezTo>
                <a:cubicBezTo>
                  <a:pt x="835" y="44"/>
                  <a:pt x="831" y="43"/>
                  <a:pt x="830" y="43"/>
                </a:cubicBezTo>
                <a:cubicBezTo>
                  <a:pt x="828" y="43"/>
                  <a:pt x="831" y="44"/>
                  <a:pt x="829" y="44"/>
                </a:cubicBezTo>
                <a:cubicBezTo>
                  <a:pt x="827" y="44"/>
                  <a:pt x="829" y="44"/>
                  <a:pt x="829" y="43"/>
                </a:cubicBezTo>
                <a:cubicBezTo>
                  <a:pt x="825" y="44"/>
                  <a:pt x="824" y="42"/>
                  <a:pt x="822" y="43"/>
                </a:cubicBezTo>
                <a:cubicBezTo>
                  <a:pt x="822" y="43"/>
                  <a:pt x="823" y="43"/>
                  <a:pt x="823" y="44"/>
                </a:cubicBezTo>
                <a:cubicBezTo>
                  <a:pt x="822" y="43"/>
                  <a:pt x="820" y="43"/>
                  <a:pt x="821" y="42"/>
                </a:cubicBezTo>
                <a:cubicBezTo>
                  <a:pt x="819" y="42"/>
                  <a:pt x="818" y="42"/>
                  <a:pt x="818" y="43"/>
                </a:cubicBezTo>
                <a:cubicBezTo>
                  <a:pt x="819" y="43"/>
                  <a:pt x="821" y="44"/>
                  <a:pt x="823" y="44"/>
                </a:cubicBezTo>
                <a:cubicBezTo>
                  <a:pt x="825" y="44"/>
                  <a:pt x="822" y="44"/>
                  <a:pt x="823" y="45"/>
                </a:cubicBezTo>
                <a:cubicBezTo>
                  <a:pt x="819" y="45"/>
                  <a:pt x="818" y="43"/>
                  <a:pt x="813" y="44"/>
                </a:cubicBezTo>
                <a:cubicBezTo>
                  <a:pt x="815" y="44"/>
                  <a:pt x="818" y="45"/>
                  <a:pt x="820" y="45"/>
                </a:cubicBezTo>
                <a:cubicBezTo>
                  <a:pt x="821" y="46"/>
                  <a:pt x="818" y="46"/>
                  <a:pt x="818" y="47"/>
                </a:cubicBezTo>
                <a:cubicBezTo>
                  <a:pt x="816" y="47"/>
                  <a:pt x="814" y="46"/>
                  <a:pt x="811" y="46"/>
                </a:cubicBezTo>
                <a:cubicBezTo>
                  <a:pt x="812" y="46"/>
                  <a:pt x="812" y="47"/>
                  <a:pt x="816" y="47"/>
                </a:cubicBezTo>
                <a:cubicBezTo>
                  <a:pt x="817" y="48"/>
                  <a:pt x="820" y="48"/>
                  <a:pt x="818" y="49"/>
                </a:cubicBezTo>
                <a:cubicBezTo>
                  <a:pt x="813" y="48"/>
                  <a:pt x="810" y="46"/>
                  <a:pt x="804" y="45"/>
                </a:cubicBezTo>
                <a:cubicBezTo>
                  <a:pt x="801" y="45"/>
                  <a:pt x="801" y="46"/>
                  <a:pt x="798" y="46"/>
                </a:cubicBezTo>
                <a:cubicBezTo>
                  <a:pt x="801" y="48"/>
                  <a:pt x="786" y="48"/>
                  <a:pt x="786" y="50"/>
                </a:cubicBezTo>
                <a:cubicBezTo>
                  <a:pt x="777" y="49"/>
                  <a:pt x="776" y="52"/>
                  <a:pt x="771" y="53"/>
                </a:cubicBezTo>
                <a:cubicBezTo>
                  <a:pt x="771" y="53"/>
                  <a:pt x="772" y="53"/>
                  <a:pt x="771" y="53"/>
                </a:cubicBezTo>
                <a:cubicBezTo>
                  <a:pt x="774" y="53"/>
                  <a:pt x="776" y="52"/>
                  <a:pt x="779" y="52"/>
                </a:cubicBezTo>
                <a:cubicBezTo>
                  <a:pt x="773" y="54"/>
                  <a:pt x="765" y="55"/>
                  <a:pt x="764" y="57"/>
                </a:cubicBezTo>
                <a:cubicBezTo>
                  <a:pt x="765" y="57"/>
                  <a:pt x="765" y="57"/>
                  <a:pt x="766" y="57"/>
                </a:cubicBezTo>
                <a:cubicBezTo>
                  <a:pt x="766" y="57"/>
                  <a:pt x="764" y="57"/>
                  <a:pt x="762" y="57"/>
                </a:cubicBezTo>
                <a:cubicBezTo>
                  <a:pt x="763" y="57"/>
                  <a:pt x="764" y="57"/>
                  <a:pt x="764" y="57"/>
                </a:cubicBezTo>
                <a:cubicBezTo>
                  <a:pt x="764" y="57"/>
                  <a:pt x="762" y="57"/>
                  <a:pt x="761" y="57"/>
                </a:cubicBezTo>
                <a:cubicBezTo>
                  <a:pt x="761" y="57"/>
                  <a:pt x="761" y="57"/>
                  <a:pt x="760" y="58"/>
                </a:cubicBezTo>
                <a:cubicBezTo>
                  <a:pt x="757" y="58"/>
                  <a:pt x="756" y="58"/>
                  <a:pt x="754" y="58"/>
                </a:cubicBezTo>
                <a:cubicBezTo>
                  <a:pt x="754" y="58"/>
                  <a:pt x="755" y="58"/>
                  <a:pt x="755" y="57"/>
                </a:cubicBezTo>
                <a:cubicBezTo>
                  <a:pt x="755" y="57"/>
                  <a:pt x="752" y="57"/>
                  <a:pt x="752" y="57"/>
                </a:cubicBezTo>
                <a:cubicBezTo>
                  <a:pt x="751" y="57"/>
                  <a:pt x="754" y="57"/>
                  <a:pt x="755" y="57"/>
                </a:cubicBezTo>
                <a:cubicBezTo>
                  <a:pt x="755" y="56"/>
                  <a:pt x="754" y="56"/>
                  <a:pt x="754" y="56"/>
                </a:cubicBezTo>
                <a:cubicBezTo>
                  <a:pt x="755" y="56"/>
                  <a:pt x="756" y="56"/>
                  <a:pt x="758" y="56"/>
                </a:cubicBezTo>
                <a:cubicBezTo>
                  <a:pt x="758" y="56"/>
                  <a:pt x="757" y="56"/>
                  <a:pt x="757" y="55"/>
                </a:cubicBezTo>
                <a:cubicBezTo>
                  <a:pt x="760" y="54"/>
                  <a:pt x="763" y="54"/>
                  <a:pt x="764" y="53"/>
                </a:cubicBezTo>
                <a:cubicBezTo>
                  <a:pt x="766" y="53"/>
                  <a:pt x="763" y="54"/>
                  <a:pt x="766" y="54"/>
                </a:cubicBezTo>
                <a:cubicBezTo>
                  <a:pt x="766" y="53"/>
                  <a:pt x="765" y="53"/>
                  <a:pt x="764" y="53"/>
                </a:cubicBezTo>
                <a:cubicBezTo>
                  <a:pt x="761" y="53"/>
                  <a:pt x="764" y="54"/>
                  <a:pt x="762" y="54"/>
                </a:cubicBezTo>
                <a:cubicBezTo>
                  <a:pt x="757" y="54"/>
                  <a:pt x="754" y="54"/>
                  <a:pt x="752" y="53"/>
                </a:cubicBezTo>
                <a:cubicBezTo>
                  <a:pt x="751" y="53"/>
                  <a:pt x="749" y="54"/>
                  <a:pt x="748" y="54"/>
                </a:cubicBezTo>
                <a:cubicBezTo>
                  <a:pt x="752" y="53"/>
                  <a:pt x="760" y="52"/>
                  <a:pt x="759" y="50"/>
                </a:cubicBezTo>
                <a:cubicBezTo>
                  <a:pt x="756" y="51"/>
                  <a:pt x="754" y="51"/>
                  <a:pt x="756" y="51"/>
                </a:cubicBezTo>
                <a:cubicBezTo>
                  <a:pt x="755" y="51"/>
                  <a:pt x="755" y="51"/>
                  <a:pt x="755" y="52"/>
                </a:cubicBezTo>
                <a:cubicBezTo>
                  <a:pt x="754" y="52"/>
                  <a:pt x="755" y="51"/>
                  <a:pt x="753" y="51"/>
                </a:cubicBezTo>
                <a:cubicBezTo>
                  <a:pt x="750" y="52"/>
                  <a:pt x="749" y="52"/>
                  <a:pt x="744" y="52"/>
                </a:cubicBezTo>
                <a:cubicBezTo>
                  <a:pt x="744" y="53"/>
                  <a:pt x="744" y="53"/>
                  <a:pt x="742" y="53"/>
                </a:cubicBezTo>
                <a:cubicBezTo>
                  <a:pt x="740" y="53"/>
                  <a:pt x="743" y="53"/>
                  <a:pt x="743" y="52"/>
                </a:cubicBezTo>
                <a:cubicBezTo>
                  <a:pt x="741" y="52"/>
                  <a:pt x="741" y="53"/>
                  <a:pt x="740" y="53"/>
                </a:cubicBezTo>
                <a:cubicBezTo>
                  <a:pt x="739" y="52"/>
                  <a:pt x="742" y="52"/>
                  <a:pt x="742" y="52"/>
                </a:cubicBezTo>
                <a:cubicBezTo>
                  <a:pt x="740" y="52"/>
                  <a:pt x="740" y="52"/>
                  <a:pt x="737" y="52"/>
                </a:cubicBezTo>
                <a:cubicBezTo>
                  <a:pt x="739" y="51"/>
                  <a:pt x="742" y="51"/>
                  <a:pt x="745" y="50"/>
                </a:cubicBezTo>
                <a:cubicBezTo>
                  <a:pt x="745" y="50"/>
                  <a:pt x="741" y="51"/>
                  <a:pt x="742" y="50"/>
                </a:cubicBezTo>
                <a:cubicBezTo>
                  <a:pt x="738" y="50"/>
                  <a:pt x="736" y="51"/>
                  <a:pt x="734" y="52"/>
                </a:cubicBezTo>
                <a:cubicBezTo>
                  <a:pt x="734" y="52"/>
                  <a:pt x="735" y="52"/>
                  <a:pt x="736" y="52"/>
                </a:cubicBezTo>
                <a:cubicBezTo>
                  <a:pt x="735" y="52"/>
                  <a:pt x="734" y="53"/>
                  <a:pt x="732" y="52"/>
                </a:cubicBezTo>
                <a:cubicBezTo>
                  <a:pt x="733" y="53"/>
                  <a:pt x="728" y="53"/>
                  <a:pt x="726" y="54"/>
                </a:cubicBezTo>
                <a:cubicBezTo>
                  <a:pt x="726" y="54"/>
                  <a:pt x="732" y="54"/>
                  <a:pt x="732" y="54"/>
                </a:cubicBezTo>
                <a:cubicBezTo>
                  <a:pt x="734" y="54"/>
                  <a:pt x="728" y="55"/>
                  <a:pt x="728" y="54"/>
                </a:cubicBezTo>
                <a:cubicBezTo>
                  <a:pt x="728" y="54"/>
                  <a:pt x="726" y="54"/>
                  <a:pt x="726" y="55"/>
                </a:cubicBezTo>
                <a:cubicBezTo>
                  <a:pt x="726" y="54"/>
                  <a:pt x="724" y="54"/>
                  <a:pt x="721" y="54"/>
                </a:cubicBezTo>
                <a:cubicBezTo>
                  <a:pt x="721" y="54"/>
                  <a:pt x="725" y="54"/>
                  <a:pt x="725" y="55"/>
                </a:cubicBezTo>
                <a:cubicBezTo>
                  <a:pt x="723" y="55"/>
                  <a:pt x="723" y="55"/>
                  <a:pt x="722" y="55"/>
                </a:cubicBezTo>
                <a:cubicBezTo>
                  <a:pt x="722" y="55"/>
                  <a:pt x="723" y="55"/>
                  <a:pt x="723" y="55"/>
                </a:cubicBezTo>
                <a:cubicBezTo>
                  <a:pt x="720" y="55"/>
                  <a:pt x="720" y="56"/>
                  <a:pt x="717" y="56"/>
                </a:cubicBezTo>
                <a:cubicBezTo>
                  <a:pt x="716" y="56"/>
                  <a:pt x="718" y="57"/>
                  <a:pt x="717" y="57"/>
                </a:cubicBezTo>
                <a:cubicBezTo>
                  <a:pt x="715" y="57"/>
                  <a:pt x="715" y="57"/>
                  <a:pt x="714" y="57"/>
                </a:cubicBezTo>
                <a:cubicBezTo>
                  <a:pt x="714" y="56"/>
                  <a:pt x="717" y="55"/>
                  <a:pt x="721" y="55"/>
                </a:cubicBezTo>
                <a:cubicBezTo>
                  <a:pt x="720" y="55"/>
                  <a:pt x="717" y="54"/>
                  <a:pt x="718" y="53"/>
                </a:cubicBezTo>
                <a:cubicBezTo>
                  <a:pt x="720" y="53"/>
                  <a:pt x="719" y="54"/>
                  <a:pt x="721" y="54"/>
                </a:cubicBezTo>
                <a:cubicBezTo>
                  <a:pt x="723" y="53"/>
                  <a:pt x="718" y="53"/>
                  <a:pt x="717" y="53"/>
                </a:cubicBezTo>
                <a:cubicBezTo>
                  <a:pt x="715" y="52"/>
                  <a:pt x="722" y="52"/>
                  <a:pt x="723" y="52"/>
                </a:cubicBezTo>
                <a:cubicBezTo>
                  <a:pt x="723" y="51"/>
                  <a:pt x="720" y="52"/>
                  <a:pt x="721" y="52"/>
                </a:cubicBezTo>
                <a:cubicBezTo>
                  <a:pt x="719" y="51"/>
                  <a:pt x="720" y="52"/>
                  <a:pt x="717" y="51"/>
                </a:cubicBezTo>
                <a:cubicBezTo>
                  <a:pt x="719" y="51"/>
                  <a:pt x="720" y="51"/>
                  <a:pt x="717" y="50"/>
                </a:cubicBezTo>
                <a:cubicBezTo>
                  <a:pt x="718" y="50"/>
                  <a:pt x="719" y="50"/>
                  <a:pt x="720" y="50"/>
                </a:cubicBezTo>
                <a:cubicBezTo>
                  <a:pt x="719" y="49"/>
                  <a:pt x="716" y="50"/>
                  <a:pt x="715" y="50"/>
                </a:cubicBezTo>
                <a:cubicBezTo>
                  <a:pt x="717" y="51"/>
                  <a:pt x="714" y="51"/>
                  <a:pt x="717" y="52"/>
                </a:cubicBezTo>
                <a:cubicBezTo>
                  <a:pt x="715" y="53"/>
                  <a:pt x="713" y="52"/>
                  <a:pt x="712" y="53"/>
                </a:cubicBezTo>
                <a:cubicBezTo>
                  <a:pt x="711" y="53"/>
                  <a:pt x="711" y="52"/>
                  <a:pt x="710" y="52"/>
                </a:cubicBezTo>
                <a:cubicBezTo>
                  <a:pt x="708" y="52"/>
                  <a:pt x="713" y="52"/>
                  <a:pt x="714" y="51"/>
                </a:cubicBezTo>
                <a:cubicBezTo>
                  <a:pt x="714" y="51"/>
                  <a:pt x="711" y="51"/>
                  <a:pt x="711" y="52"/>
                </a:cubicBezTo>
                <a:cubicBezTo>
                  <a:pt x="710" y="51"/>
                  <a:pt x="713" y="51"/>
                  <a:pt x="710" y="50"/>
                </a:cubicBezTo>
                <a:cubicBezTo>
                  <a:pt x="707" y="51"/>
                  <a:pt x="705" y="50"/>
                  <a:pt x="701" y="51"/>
                </a:cubicBezTo>
                <a:cubicBezTo>
                  <a:pt x="701" y="51"/>
                  <a:pt x="702" y="51"/>
                  <a:pt x="703" y="51"/>
                </a:cubicBezTo>
                <a:cubicBezTo>
                  <a:pt x="702" y="51"/>
                  <a:pt x="700" y="51"/>
                  <a:pt x="701" y="50"/>
                </a:cubicBezTo>
                <a:cubicBezTo>
                  <a:pt x="703" y="50"/>
                  <a:pt x="707" y="50"/>
                  <a:pt x="705" y="49"/>
                </a:cubicBezTo>
                <a:cubicBezTo>
                  <a:pt x="709" y="50"/>
                  <a:pt x="710" y="49"/>
                  <a:pt x="713" y="48"/>
                </a:cubicBezTo>
                <a:cubicBezTo>
                  <a:pt x="717" y="49"/>
                  <a:pt x="725" y="48"/>
                  <a:pt x="725" y="47"/>
                </a:cubicBezTo>
                <a:cubicBezTo>
                  <a:pt x="728" y="47"/>
                  <a:pt x="729" y="46"/>
                  <a:pt x="730" y="46"/>
                </a:cubicBezTo>
                <a:cubicBezTo>
                  <a:pt x="730" y="46"/>
                  <a:pt x="729" y="46"/>
                  <a:pt x="727" y="46"/>
                </a:cubicBezTo>
                <a:cubicBezTo>
                  <a:pt x="729" y="47"/>
                  <a:pt x="726" y="46"/>
                  <a:pt x="725" y="47"/>
                </a:cubicBezTo>
                <a:cubicBezTo>
                  <a:pt x="723" y="46"/>
                  <a:pt x="725" y="46"/>
                  <a:pt x="723" y="46"/>
                </a:cubicBezTo>
                <a:cubicBezTo>
                  <a:pt x="721" y="46"/>
                  <a:pt x="728" y="45"/>
                  <a:pt x="725" y="45"/>
                </a:cubicBezTo>
                <a:cubicBezTo>
                  <a:pt x="724" y="45"/>
                  <a:pt x="721" y="46"/>
                  <a:pt x="717" y="46"/>
                </a:cubicBezTo>
                <a:cubicBezTo>
                  <a:pt x="717" y="46"/>
                  <a:pt x="717" y="46"/>
                  <a:pt x="716" y="46"/>
                </a:cubicBezTo>
                <a:cubicBezTo>
                  <a:pt x="717" y="45"/>
                  <a:pt x="718" y="46"/>
                  <a:pt x="717" y="46"/>
                </a:cubicBezTo>
                <a:cubicBezTo>
                  <a:pt x="721" y="45"/>
                  <a:pt x="723" y="45"/>
                  <a:pt x="726" y="44"/>
                </a:cubicBezTo>
                <a:cubicBezTo>
                  <a:pt x="726" y="44"/>
                  <a:pt x="726" y="44"/>
                  <a:pt x="726" y="44"/>
                </a:cubicBezTo>
                <a:cubicBezTo>
                  <a:pt x="724" y="44"/>
                  <a:pt x="722" y="44"/>
                  <a:pt x="719" y="44"/>
                </a:cubicBezTo>
                <a:cubicBezTo>
                  <a:pt x="720" y="44"/>
                  <a:pt x="721" y="44"/>
                  <a:pt x="721" y="45"/>
                </a:cubicBezTo>
                <a:cubicBezTo>
                  <a:pt x="721" y="45"/>
                  <a:pt x="716" y="44"/>
                  <a:pt x="718" y="45"/>
                </a:cubicBezTo>
                <a:cubicBezTo>
                  <a:pt x="717" y="45"/>
                  <a:pt x="717" y="45"/>
                  <a:pt x="716" y="45"/>
                </a:cubicBezTo>
                <a:cubicBezTo>
                  <a:pt x="714" y="45"/>
                  <a:pt x="713" y="46"/>
                  <a:pt x="710" y="46"/>
                </a:cubicBezTo>
                <a:cubicBezTo>
                  <a:pt x="711" y="46"/>
                  <a:pt x="712" y="46"/>
                  <a:pt x="712" y="45"/>
                </a:cubicBezTo>
                <a:cubicBezTo>
                  <a:pt x="713" y="45"/>
                  <a:pt x="709" y="45"/>
                  <a:pt x="710" y="45"/>
                </a:cubicBezTo>
                <a:cubicBezTo>
                  <a:pt x="709" y="45"/>
                  <a:pt x="710" y="45"/>
                  <a:pt x="711" y="44"/>
                </a:cubicBezTo>
                <a:cubicBezTo>
                  <a:pt x="712" y="44"/>
                  <a:pt x="714" y="44"/>
                  <a:pt x="715" y="44"/>
                </a:cubicBezTo>
                <a:cubicBezTo>
                  <a:pt x="712" y="43"/>
                  <a:pt x="717" y="43"/>
                  <a:pt x="718" y="42"/>
                </a:cubicBezTo>
                <a:cubicBezTo>
                  <a:pt x="720" y="43"/>
                  <a:pt x="716" y="43"/>
                  <a:pt x="717" y="43"/>
                </a:cubicBezTo>
                <a:cubicBezTo>
                  <a:pt x="718" y="44"/>
                  <a:pt x="721" y="43"/>
                  <a:pt x="722" y="43"/>
                </a:cubicBezTo>
                <a:cubicBezTo>
                  <a:pt x="724" y="43"/>
                  <a:pt x="725" y="42"/>
                  <a:pt x="726" y="42"/>
                </a:cubicBezTo>
                <a:cubicBezTo>
                  <a:pt x="725" y="42"/>
                  <a:pt x="724" y="41"/>
                  <a:pt x="721" y="41"/>
                </a:cubicBezTo>
                <a:cubicBezTo>
                  <a:pt x="720" y="41"/>
                  <a:pt x="722" y="42"/>
                  <a:pt x="719" y="42"/>
                </a:cubicBezTo>
                <a:cubicBezTo>
                  <a:pt x="720" y="41"/>
                  <a:pt x="722" y="41"/>
                  <a:pt x="723" y="41"/>
                </a:cubicBezTo>
                <a:cubicBezTo>
                  <a:pt x="721" y="40"/>
                  <a:pt x="718" y="41"/>
                  <a:pt x="717" y="41"/>
                </a:cubicBezTo>
                <a:cubicBezTo>
                  <a:pt x="716" y="41"/>
                  <a:pt x="716" y="41"/>
                  <a:pt x="717" y="41"/>
                </a:cubicBezTo>
                <a:cubicBezTo>
                  <a:pt x="715" y="40"/>
                  <a:pt x="714" y="41"/>
                  <a:pt x="714" y="40"/>
                </a:cubicBezTo>
                <a:cubicBezTo>
                  <a:pt x="709" y="40"/>
                  <a:pt x="707" y="40"/>
                  <a:pt x="705" y="40"/>
                </a:cubicBezTo>
                <a:cubicBezTo>
                  <a:pt x="705" y="40"/>
                  <a:pt x="705" y="39"/>
                  <a:pt x="703" y="40"/>
                </a:cubicBezTo>
                <a:cubicBezTo>
                  <a:pt x="704" y="39"/>
                  <a:pt x="703" y="39"/>
                  <a:pt x="701" y="38"/>
                </a:cubicBezTo>
                <a:cubicBezTo>
                  <a:pt x="699" y="38"/>
                  <a:pt x="698" y="39"/>
                  <a:pt x="697" y="39"/>
                </a:cubicBezTo>
                <a:cubicBezTo>
                  <a:pt x="695" y="39"/>
                  <a:pt x="695" y="39"/>
                  <a:pt x="694" y="39"/>
                </a:cubicBezTo>
                <a:cubicBezTo>
                  <a:pt x="694" y="39"/>
                  <a:pt x="696" y="39"/>
                  <a:pt x="697" y="39"/>
                </a:cubicBezTo>
                <a:cubicBezTo>
                  <a:pt x="697" y="38"/>
                  <a:pt x="693" y="39"/>
                  <a:pt x="693" y="38"/>
                </a:cubicBezTo>
                <a:cubicBezTo>
                  <a:pt x="692" y="38"/>
                  <a:pt x="693" y="38"/>
                  <a:pt x="692" y="38"/>
                </a:cubicBezTo>
                <a:cubicBezTo>
                  <a:pt x="692" y="38"/>
                  <a:pt x="693" y="38"/>
                  <a:pt x="694" y="38"/>
                </a:cubicBezTo>
                <a:cubicBezTo>
                  <a:pt x="694" y="39"/>
                  <a:pt x="691" y="39"/>
                  <a:pt x="690" y="39"/>
                </a:cubicBezTo>
                <a:cubicBezTo>
                  <a:pt x="692" y="39"/>
                  <a:pt x="691" y="39"/>
                  <a:pt x="690" y="40"/>
                </a:cubicBezTo>
                <a:cubicBezTo>
                  <a:pt x="690" y="40"/>
                  <a:pt x="690" y="40"/>
                  <a:pt x="691" y="40"/>
                </a:cubicBezTo>
                <a:cubicBezTo>
                  <a:pt x="692" y="40"/>
                  <a:pt x="692" y="39"/>
                  <a:pt x="692" y="39"/>
                </a:cubicBezTo>
                <a:cubicBezTo>
                  <a:pt x="696" y="40"/>
                  <a:pt x="694" y="40"/>
                  <a:pt x="698" y="40"/>
                </a:cubicBezTo>
                <a:cubicBezTo>
                  <a:pt x="700" y="40"/>
                  <a:pt x="697" y="40"/>
                  <a:pt x="699" y="40"/>
                </a:cubicBezTo>
                <a:cubicBezTo>
                  <a:pt x="701" y="40"/>
                  <a:pt x="699" y="41"/>
                  <a:pt x="702" y="40"/>
                </a:cubicBezTo>
                <a:cubicBezTo>
                  <a:pt x="697" y="41"/>
                  <a:pt x="695" y="42"/>
                  <a:pt x="690" y="42"/>
                </a:cubicBezTo>
                <a:cubicBezTo>
                  <a:pt x="691" y="42"/>
                  <a:pt x="692" y="42"/>
                  <a:pt x="692" y="42"/>
                </a:cubicBezTo>
                <a:cubicBezTo>
                  <a:pt x="690" y="42"/>
                  <a:pt x="690" y="42"/>
                  <a:pt x="688" y="42"/>
                </a:cubicBezTo>
                <a:cubicBezTo>
                  <a:pt x="692" y="43"/>
                  <a:pt x="695" y="42"/>
                  <a:pt x="698" y="42"/>
                </a:cubicBezTo>
                <a:cubicBezTo>
                  <a:pt x="699" y="42"/>
                  <a:pt x="695" y="43"/>
                  <a:pt x="698" y="43"/>
                </a:cubicBezTo>
                <a:cubicBezTo>
                  <a:pt x="698" y="43"/>
                  <a:pt x="696" y="43"/>
                  <a:pt x="695" y="43"/>
                </a:cubicBezTo>
                <a:cubicBezTo>
                  <a:pt x="695" y="43"/>
                  <a:pt x="697" y="43"/>
                  <a:pt x="699" y="43"/>
                </a:cubicBezTo>
                <a:cubicBezTo>
                  <a:pt x="700" y="43"/>
                  <a:pt x="695" y="43"/>
                  <a:pt x="700" y="43"/>
                </a:cubicBezTo>
                <a:cubicBezTo>
                  <a:pt x="699" y="44"/>
                  <a:pt x="696" y="44"/>
                  <a:pt x="695" y="44"/>
                </a:cubicBezTo>
                <a:cubicBezTo>
                  <a:pt x="694" y="44"/>
                  <a:pt x="695" y="44"/>
                  <a:pt x="693" y="43"/>
                </a:cubicBezTo>
                <a:cubicBezTo>
                  <a:pt x="692" y="43"/>
                  <a:pt x="692" y="44"/>
                  <a:pt x="691" y="44"/>
                </a:cubicBezTo>
                <a:cubicBezTo>
                  <a:pt x="692" y="44"/>
                  <a:pt x="695" y="44"/>
                  <a:pt x="696" y="45"/>
                </a:cubicBezTo>
                <a:cubicBezTo>
                  <a:pt x="693" y="45"/>
                  <a:pt x="694" y="45"/>
                  <a:pt x="692" y="45"/>
                </a:cubicBezTo>
                <a:cubicBezTo>
                  <a:pt x="691" y="45"/>
                  <a:pt x="692" y="45"/>
                  <a:pt x="692" y="45"/>
                </a:cubicBezTo>
                <a:cubicBezTo>
                  <a:pt x="691" y="45"/>
                  <a:pt x="687" y="44"/>
                  <a:pt x="685" y="44"/>
                </a:cubicBezTo>
                <a:cubicBezTo>
                  <a:pt x="686" y="45"/>
                  <a:pt x="686" y="45"/>
                  <a:pt x="684" y="45"/>
                </a:cubicBezTo>
                <a:cubicBezTo>
                  <a:pt x="685" y="45"/>
                  <a:pt x="688" y="45"/>
                  <a:pt x="690" y="45"/>
                </a:cubicBezTo>
                <a:cubicBezTo>
                  <a:pt x="693" y="45"/>
                  <a:pt x="688" y="46"/>
                  <a:pt x="690" y="46"/>
                </a:cubicBezTo>
                <a:cubicBezTo>
                  <a:pt x="689" y="46"/>
                  <a:pt x="683" y="45"/>
                  <a:pt x="681" y="46"/>
                </a:cubicBezTo>
                <a:cubicBezTo>
                  <a:pt x="683" y="46"/>
                  <a:pt x="682" y="45"/>
                  <a:pt x="680" y="46"/>
                </a:cubicBezTo>
                <a:cubicBezTo>
                  <a:pt x="677" y="45"/>
                  <a:pt x="683" y="45"/>
                  <a:pt x="683" y="45"/>
                </a:cubicBezTo>
                <a:cubicBezTo>
                  <a:pt x="683" y="45"/>
                  <a:pt x="681" y="45"/>
                  <a:pt x="679" y="45"/>
                </a:cubicBezTo>
                <a:cubicBezTo>
                  <a:pt x="680" y="44"/>
                  <a:pt x="680" y="44"/>
                  <a:pt x="680" y="44"/>
                </a:cubicBezTo>
                <a:cubicBezTo>
                  <a:pt x="679" y="44"/>
                  <a:pt x="674" y="43"/>
                  <a:pt x="674" y="44"/>
                </a:cubicBezTo>
                <a:cubicBezTo>
                  <a:pt x="674" y="43"/>
                  <a:pt x="670" y="44"/>
                  <a:pt x="671" y="43"/>
                </a:cubicBezTo>
                <a:cubicBezTo>
                  <a:pt x="670" y="43"/>
                  <a:pt x="668" y="43"/>
                  <a:pt x="669" y="44"/>
                </a:cubicBezTo>
                <a:cubicBezTo>
                  <a:pt x="666" y="43"/>
                  <a:pt x="670" y="43"/>
                  <a:pt x="669" y="43"/>
                </a:cubicBezTo>
                <a:cubicBezTo>
                  <a:pt x="670" y="43"/>
                  <a:pt x="670" y="43"/>
                  <a:pt x="671" y="43"/>
                </a:cubicBezTo>
                <a:cubicBezTo>
                  <a:pt x="671" y="42"/>
                  <a:pt x="670" y="42"/>
                  <a:pt x="671" y="42"/>
                </a:cubicBezTo>
                <a:cubicBezTo>
                  <a:pt x="672" y="42"/>
                  <a:pt x="672" y="42"/>
                  <a:pt x="674" y="42"/>
                </a:cubicBezTo>
                <a:cubicBezTo>
                  <a:pt x="673" y="42"/>
                  <a:pt x="672" y="42"/>
                  <a:pt x="672" y="43"/>
                </a:cubicBezTo>
                <a:cubicBezTo>
                  <a:pt x="675" y="43"/>
                  <a:pt x="676" y="43"/>
                  <a:pt x="680" y="43"/>
                </a:cubicBezTo>
                <a:cubicBezTo>
                  <a:pt x="682" y="43"/>
                  <a:pt x="679" y="42"/>
                  <a:pt x="681" y="42"/>
                </a:cubicBezTo>
                <a:cubicBezTo>
                  <a:pt x="683" y="42"/>
                  <a:pt x="681" y="43"/>
                  <a:pt x="682" y="43"/>
                </a:cubicBezTo>
                <a:cubicBezTo>
                  <a:pt x="682" y="42"/>
                  <a:pt x="681" y="41"/>
                  <a:pt x="679" y="41"/>
                </a:cubicBezTo>
                <a:cubicBezTo>
                  <a:pt x="676" y="41"/>
                  <a:pt x="676" y="41"/>
                  <a:pt x="673" y="41"/>
                </a:cubicBezTo>
                <a:cubicBezTo>
                  <a:pt x="672" y="41"/>
                  <a:pt x="676" y="41"/>
                  <a:pt x="674" y="41"/>
                </a:cubicBezTo>
                <a:cubicBezTo>
                  <a:pt x="675" y="41"/>
                  <a:pt x="677" y="41"/>
                  <a:pt x="678" y="40"/>
                </a:cubicBezTo>
                <a:cubicBezTo>
                  <a:pt x="676" y="40"/>
                  <a:pt x="673" y="41"/>
                  <a:pt x="669" y="41"/>
                </a:cubicBezTo>
                <a:cubicBezTo>
                  <a:pt x="669" y="41"/>
                  <a:pt x="671" y="41"/>
                  <a:pt x="671" y="41"/>
                </a:cubicBezTo>
                <a:cubicBezTo>
                  <a:pt x="670" y="42"/>
                  <a:pt x="666" y="41"/>
                  <a:pt x="667" y="42"/>
                </a:cubicBezTo>
                <a:cubicBezTo>
                  <a:pt x="667" y="42"/>
                  <a:pt x="666" y="41"/>
                  <a:pt x="665" y="41"/>
                </a:cubicBezTo>
                <a:cubicBezTo>
                  <a:pt x="666" y="41"/>
                  <a:pt x="666" y="41"/>
                  <a:pt x="669" y="41"/>
                </a:cubicBezTo>
                <a:cubicBezTo>
                  <a:pt x="669" y="41"/>
                  <a:pt x="664" y="41"/>
                  <a:pt x="667" y="41"/>
                </a:cubicBezTo>
                <a:cubicBezTo>
                  <a:pt x="667" y="41"/>
                  <a:pt x="666" y="40"/>
                  <a:pt x="666" y="41"/>
                </a:cubicBezTo>
                <a:cubicBezTo>
                  <a:pt x="664" y="41"/>
                  <a:pt x="668" y="40"/>
                  <a:pt x="665" y="40"/>
                </a:cubicBezTo>
                <a:cubicBezTo>
                  <a:pt x="667" y="39"/>
                  <a:pt x="667" y="41"/>
                  <a:pt x="669" y="41"/>
                </a:cubicBezTo>
                <a:cubicBezTo>
                  <a:pt x="671" y="40"/>
                  <a:pt x="669" y="40"/>
                  <a:pt x="669" y="40"/>
                </a:cubicBezTo>
                <a:cubicBezTo>
                  <a:pt x="670" y="40"/>
                  <a:pt x="672" y="39"/>
                  <a:pt x="675" y="39"/>
                </a:cubicBezTo>
                <a:cubicBezTo>
                  <a:pt x="675" y="39"/>
                  <a:pt x="674" y="39"/>
                  <a:pt x="674" y="39"/>
                </a:cubicBezTo>
                <a:cubicBezTo>
                  <a:pt x="672" y="38"/>
                  <a:pt x="673" y="39"/>
                  <a:pt x="671" y="39"/>
                </a:cubicBezTo>
                <a:cubicBezTo>
                  <a:pt x="672" y="38"/>
                  <a:pt x="668" y="38"/>
                  <a:pt x="670" y="38"/>
                </a:cubicBezTo>
                <a:cubicBezTo>
                  <a:pt x="669" y="38"/>
                  <a:pt x="669" y="37"/>
                  <a:pt x="667" y="38"/>
                </a:cubicBezTo>
                <a:cubicBezTo>
                  <a:pt x="666" y="38"/>
                  <a:pt x="668" y="38"/>
                  <a:pt x="667" y="38"/>
                </a:cubicBezTo>
                <a:cubicBezTo>
                  <a:pt x="664" y="38"/>
                  <a:pt x="660" y="38"/>
                  <a:pt x="660" y="37"/>
                </a:cubicBezTo>
                <a:cubicBezTo>
                  <a:pt x="661" y="37"/>
                  <a:pt x="662" y="37"/>
                  <a:pt x="663" y="37"/>
                </a:cubicBezTo>
                <a:cubicBezTo>
                  <a:pt x="659" y="37"/>
                  <a:pt x="664" y="38"/>
                  <a:pt x="667" y="37"/>
                </a:cubicBezTo>
                <a:cubicBezTo>
                  <a:pt x="666" y="37"/>
                  <a:pt x="662" y="37"/>
                  <a:pt x="662" y="36"/>
                </a:cubicBezTo>
                <a:cubicBezTo>
                  <a:pt x="659" y="36"/>
                  <a:pt x="659" y="36"/>
                  <a:pt x="657" y="36"/>
                </a:cubicBezTo>
                <a:cubicBezTo>
                  <a:pt x="655" y="36"/>
                  <a:pt x="658" y="36"/>
                  <a:pt x="658" y="37"/>
                </a:cubicBezTo>
                <a:cubicBezTo>
                  <a:pt x="656" y="36"/>
                  <a:pt x="654" y="37"/>
                  <a:pt x="654" y="36"/>
                </a:cubicBezTo>
                <a:cubicBezTo>
                  <a:pt x="651" y="37"/>
                  <a:pt x="653" y="37"/>
                  <a:pt x="652" y="38"/>
                </a:cubicBezTo>
                <a:cubicBezTo>
                  <a:pt x="654" y="38"/>
                  <a:pt x="653" y="39"/>
                  <a:pt x="655" y="39"/>
                </a:cubicBezTo>
                <a:cubicBezTo>
                  <a:pt x="654" y="39"/>
                  <a:pt x="654" y="39"/>
                  <a:pt x="652" y="39"/>
                </a:cubicBezTo>
                <a:cubicBezTo>
                  <a:pt x="653" y="39"/>
                  <a:pt x="652" y="39"/>
                  <a:pt x="653" y="39"/>
                </a:cubicBezTo>
                <a:cubicBezTo>
                  <a:pt x="647" y="39"/>
                  <a:pt x="660" y="41"/>
                  <a:pt x="661" y="39"/>
                </a:cubicBezTo>
                <a:cubicBezTo>
                  <a:pt x="662" y="39"/>
                  <a:pt x="663" y="39"/>
                  <a:pt x="665" y="39"/>
                </a:cubicBezTo>
                <a:cubicBezTo>
                  <a:pt x="664" y="40"/>
                  <a:pt x="662" y="40"/>
                  <a:pt x="661" y="40"/>
                </a:cubicBezTo>
                <a:cubicBezTo>
                  <a:pt x="661" y="40"/>
                  <a:pt x="661" y="40"/>
                  <a:pt x="662" y="40"/>
                </a:cubicBezTo>
                <a:cubicBezTo>
                  <a:pt x="661" y="40"/>
                  <a:pt x="658" y="40"/>
                  <a:pt x="656" y="40"/>
                </a:cubicBezTo>
                <a:cubicBezTo>
                  <a:pt x="655" y="41"/>
                  <a:pt x="657" y="41"/>
                  <a:pt x="659" y="41"/>
                </a:cubicBezTo>
                <a:cubicBezTo>
                  <a:pt x="657" y="41"/>
                  <a:pt x="661" y="42"/>
                  <a:pt x="663" y="42"/>
                </a:cubicBezTo>
                <a:cubicBezTo>
                  <a:pt x="658" y="42"/>
                  <a:pt x="654" y="42"/>
                  <a:pt x="649" y="41"/>
                </a:cubicBezTo>
                <a:cubicBezTo>
                  <a:pt x="649" y="41"/>
                  <a:pt x="645" y="42"/>
                  <a:pt x="648" y="43"/>
                </a:cubicBezTo>
                <a:cubicBezTo>
                  <a:pt x="647" y="43"/>
                  <a:pt x="646" y="43"/>
                  <a:pt x="644" y="43"/>
                </a:cubicBezTo>
                <a:cubicBezTo>
                  <a:pt x="643" y="42"/>
                  <a:pt x="647" y="43"/>
                  <a:pt x="646" y="42"/>
                </a:cubicBezTo>
                <a:cubicBezTo>
                  <a:pt x="645" y="42"/>
                  <a:pt x="642" y="43"/>
                  <a:pt x="640" y="42"/>
                </a:cubicBezTo>
                <a:cubicBezTo>
                  <a:pt x="643" y="42"/>
                  <a:pt x="636" y="42"/>
                  <a:pt x="638" y="41"/>
                </a:cubicBezTo>
                <a:cubicBezTo>
                  <a:pt x="638" y="40"/>
                  <a:pt x="634" y="41"/>
                  <a:pt x="636" y="40"/>
                </a:cubicBezTo>
                <a:cubicBezTo>
                  <a:pt x="630" y="40"/>
                  <a:pt x="634" y="43"/>
                  <a:pt x="631" y="43"/>
                </a:cubicBezTo>
                <a:cubicBezTo>
                  <a:pt x="631" y="43"/>
                  <a:pt x="631" y="43"/>
                  <a:pt x="632" y="43"/>
                </a:cubicBezTo>
                <a:cubicBezTo>
                  <a:pt x="632" y="42"/>
                  <a:pt x="631" y="42"/>
                  <a:pt x="629" y="42"/>
                </a:cubicBezTo>
                <a:cubicBezTo>
                  <a:pt x="627" y="43"/>
                  <a:pt x="628" y="44"/>
                  <a:pt x="624" y="44"/>
                </a:cubicBezTo>
                <a:cubicBezTo>
                  <a:pt x="626" y="44"/>
                  <a:pt x="620" y="46"/>
                  <a:pt x="619" y="46"/>
                </a:cubicBezTo>
                <a:cubicBezTo>
                  <a:pt x="618" y="47"/>
                  <a:pt x="617" y="46"/>
                  <a:pt x="618" y="46"/>
                </a:cubicBezTo>
                <a:cubicBezTo>
                  <a:pt x="617" y="46"/>
                  <a:pt x="617" y="46"/>
                  <a:pt x="616" y="46"/>
                </a:cubicBezTo>
                <a:cubicBezTo>
                  <a:pt x="618" y="47"/>
                  <a:pt x="616" y="47"/>
                  <a:pt x="615" y="48"/>
                </a:cubicBezTo>
                <a:cubicBezTo>
                  <a:pt x="614" y="48"/>
                  <a:pt x="614" y="48"/>
                  <a:pt x="613" y="48"/>
                </a:cubicBezTo>
                <a:cubicBezTo>
                  <a:pt x="612" y="48"/>
                  <a:pt x="612" y="49"/>
                  <a:pt x="613" y="49"/>
                </a:cubicBezTo>
                <a:cubicBezTo>
                  <a:pt x="610" y="50"/>
                  <a:pt x="608" y="51"/>
                  <a:pt x="604" y="52"/>
                </a:cubicBezTo>
                <a:cubicBezTo>
                  <a:pt x="604" y="52"/>
                  <a:pt x="603" y="52"/>
                  <a:pt x="603" y="52"/>
                </a:cubicBezTo>
                <a:cubicBezTo>
                  <a:pt x="603" y="52"/>
                  <a:pt x="602" y="53"/>
                  <a:pt x="600" y="53"/>
                </a:cubicBezTo>
                <a:cubicBezTo>
                  <a:pt x="599" y="53"/>
                  <a:pt x="599" y="52"/>
                  <a:pt x="599" y="52"/>
                </a:cubicBezTo>
                <a:cubicBezTo>
                  <a:pt x="595" y="53"/>
                  <a:pt x="600" y="53"/>
                  <a:pt x="596" y="53"/>
                </a:cubicBezTo>
                <a:cubicBezTo>
                  <a:pt x="597" y="53"/>
                  <a:pt x="597" y="53"/>
                  <a:pt x="599" y="53"/>
                </a:cubicBezTo>
                <a:cubicBezTo>
                  <a:pt x="598" y="54"/>
                  <a:pt x="600" y="54"/>
                  <a:pt x="600" y="54"/>
                </a:cubicBezTo>
                <a:cubicBezTo>
                  <a:pt x="599" y="54"/>
                  <a:pt x="599" y="54"/>
                  <a:pt x="598" y="54"/>
                </a:cubicBezTo>
                <a:cubicBezTo>
                  <a:pt x="599" y="54"/>
                  <a:pt x="600" y="54"/>
                  <a:pt x="600" y="55"/>
                </a:cubicBezTo>
                <a:cubicBezTo>
                  <a:pt x="601" y="55"/>
                  <a:pt x="603" y="54"/>
                  <a:pt x="600" y="54"/>
                </a:cubicBezTo>
                <a:cubicBezTo>
                  <a:pt x="601" y="53"/>
                  <a:pt x="602" y="54"/>
                  <a:pt x="603" y="54"/>
                </a:cubicBezTo>
                <a:cubicBezTo>
                  <a:pt x="601" y="54"/>
                  <a:pt x="603" y="55"/>
                  <a:pt x="601" y="55"/>
                </a:cubicBezTo>
                <a:cubicBezTo>
                  <a:pt x="600" y="55"/>
                  <a:pt x="601" y="55"/>
                  <a:pt x="597" y="55"/>
                </a:cubicBezTo>
                <a:cubicBezTo>
                  <a:pt x="597" y="55"/>
                  <a:pt x="598" y="55"/>
                  <a:pt x="600" y="55"/>
                </a:cubicBezTo>
                <a:cubicBezTo>
                  <a:pt x="598" y="55"/>
                  <a:pt x="593" y="55"/>
                  <a:pt x="591" y="56"/>
                </a:cubicBezTo>
                <a:cubicBezTo>
                  <a:pt x="592" y="56"/>
                  <a:pt x="593" y="55"/>
                  <a:pt x="593" y="55"/>
                </a:cubicBezTo>
                <a:cubicBezTo>
                  <a:pt x="589" y="55"/>
                  <a:pt x="585" y="56"/>
                  <a:pt x="586" y="57"/>
                </a:cubicBezTo>
                <a:cubicBezTo>
                  <a:pt x="585" y="57"/>
                  <a:pt x="583" y="57"/>
                  <a:pt x="582" y="57"/>
                </a:cubicBezTo>
                <a:cubicBezTo>
                  <a:pt x="583" y="57"/>
                  <a:pt x="582" y="57"/>
                  <a:pt x="582" y="56"/>
                </a:cubicBezTo>
                <a:cubicBezTo>
                  <a:pt x="585" y="57"/>
                  <a:pt x="586" y="55"/>
                  <a:pt x="582" y="55"/>
                </a:cubicBezTo>
                <a:cubicBezTo>
                  <a:pt x="585" y="55"/>
                  <a:pt x="587" y="55"/>
                  <a:pt x="590" y="54"/>
                </a:cubicBezTo>
                <a:cubicBezTo>
                  <a:pt x="589" y="54"/>
                  <a:pt x="588" y="55"/>
                  <a:pt x="586" y="54"/>
                </a:cubicBezTo>
                <a:cubicBezTo>
                  <a:pt x="587" y="54"/>
                  <a:pt x="589" y="54"/>
                  <a:pt x="588" y="53"/>
                </a:cubicBezTo>
                <a:cubicBezTo>
                  <a:pt x="593" y="54"/>
                  <a:pt x="592" y="53"/>
                  <a:pt x="595" y="53"/>
                </a:cubicBezTo>
                <a:cubicBezTo>
                  <a:pt x="595" y="52"/>
                  <a:pt x="596" y="52"/>
                  <a:pt x="596" y="52"/>
                </a:cubicBezTo>
                <a:cubicBezTo>
                  <a:pt x="599" y="53"/>
                  <a:pt x="598" y="51"/>
                  <a:pt x="598" y="51"/>
                </a:cubicBezTo>
                <a:cubicBezTo>
                  <a:pt x="600" y="50"/>
                  <a:pt x="604" y="49"/>
                  <a:pt x="609" y="47"/>
                </a:cubicBezTo>
                <a:cubicBezTo>
                  <a:pt x="609" y="47"/>
                  <a:pt x="608" y="47"/>
                  <a:pt x="607" y="47"/>
                </a:cubicBezTo>
                <a:cubicBezTo>
                  <a:pt x="611" y="46"/>
                  <a:pt x="612" y="45"/>
                  <a:pt x="615" y="45"/>
                </a:cubicBezTo>
                <a:cubicBezTo>
                  <a:pt x="615" y="45"/>
                  <a:pt x="612" y="45"/>
                  <a:pt x="611" y="45"/>
                </a:cubicBezTo>
                <a:cubicBezTo>
                  <a:pt x="614" y="43"/>
                  <a:pt x="600" y="44"/>
                  <a:pt x="602" y="42"/>
                </a:cubicBezTo>
                <a:cubicBezTo>
                  <a:pt x="600" y="43"/>
                  <a:pt x="599" y="43"/>
                  <a:pt x="598" y="42"/>
                </a:cubicBezTo>
                <a:cubicBezTo>
                  <a:pt x="597" y="42"/>
                  <a:pt x="598" y="42"/>
                  <a:pt x="598" y="43"/>
                </a:cubicBezTo>
                <a:cubicBezTo>
                  <a:pt x="596" y="43"/>
                  <a:pt x="595" y="42"/>
                  <a:pt x="597" y="42"/>
                </a:cubicBezTo>
                <a:cubicBezTo>
                  <a:pt x="597" y="41"/>
                  <a:pt x="594" y="42"/>
                  <a:pt x="593" y="41"/>
                </a:cubicBezTo>
                <a:cubicBezTo>
                  <a:pt x="592" y="42"/>
                  <a:pt x="595" y="42"/>
                  <a:pt x="593" y="42"/>
                </a:cubicBezTo>
                <a:cubicBezTo>
                  <a:pt x="594" y="42"/>
                  <a:pt x="594" y="42"/>
                  <a:pt x="595" y="42"/>
                </a:cubicBezTo>
                <a:cubicBezTo>
                  <a:pt x="595" y="43"/>
                  <a:pt x="596" y="43"/>
                  <a:pt x="595" y="43"/>
                </a:cubicBezTo>
                <a:cubicBezTo>
                  <a:pt x="591" y="43"/>
                  <a:pt x="589" y="43"/>
                  <a:pt x="585" y="43"/>
                </a:cubicBezTo>
                <a:cubicBezTo>
                  <a:pt x="587" y="43"/>
                  <a:pt x="587" y="43"/>
                  <a:pt x="585" y="42"/>
                </a:cubicBezTo>
                <a:cubicBezTo>
                  <a:pt x="583" y="42"/>
                  <a:pt x="583" y="43"/>
                  <a:pt x="582" y="43"/>
                </a:cubicBezTo>
                <a:cubicBezTo>
                  <a:pt x="582" y="43"/>
                  <a:pt x="582" y="43"/>
                  <a:pt x="582" y="43"/>
                </a:cubicBezTo>
                <a:cubicBezTo>
                  <a:pt x="584" y="43"/>
                  <a:pt x="582" y="43"/>
                  <a:pt x="584" y="43"/>
                </a:cubicBezTo>
                <a:cubicBezTo>
                  <a:pt x="578" y="43"/>
                  <a:pt x="576" y="45"/>
                  <a:pt x="572" y="46"/>
                </a:cubicBezTo>
                <a:cubicBezTo>
                  <a:pt x="572" y="47"/>
                  <a:pt x="573" y="46"/>
                  <a:pt x="575" y="46"/>
                </a:cubicBezTo>
                <a:cubicBezTo>
                  <a:pt x="582" y="47"/>
                  <a:pt x="578" y="47"/>
                  <a:pt x="572" y="47"/>
                </a:cubicBezTo>
                <a:cubicBezTo>
                  <a:pt x="572" y="47"/>
                  <a:pt x="572" y="47"/>
                  <a:pt x="572" y="47"/>
                </a:cubicBezTo>
                <a:cubicBezTo>
                  <a:pt x="575" y="47"/>
                  <a:pt x="578" y="47"/>
                  <a:pt x="581" y="48"/>
                </a:cubicBezTo>
                <a:cubicBezTo>
                  <a:pt x="582" y="47"/>
                  <a:pt x="579" y="47"/>
                  <a:pt x="580" y="47"/>
                </a:cubicBezTo>
                <a:cubicBezTo>
                  <a:pt x="581" y="47"/>
                  <a:pt x="583" y="47"/>
                  <a:pt x="584" y="47"/>
                </a:cubicBezTo>
                <a:cubicBezTo>
                  <a:pt x="587" y="47"/>
                  <a:pt x="583" y="47"/>
                  <a:pt x="584" y="48"/>
                </a:cubicBezTo>
                <a:cubicBezTo>
                  <a:pt x="586" y="48"/>
                  <a:pt x="585" y="47"/>
                  <a:pt x="588" y="47"/>
                </a:cubicBezTo>
                <a:cubicBezTo>
                  <a:pt x="588" y="47"/>
                  <a:pt x="586" y="47"/>
                  <a:pt x="587" y="48"/>
                </a:cubicBezTo>
                <a:cubicBezTo>
                  <a:pt x="589" y="47"/>
                  <a:pt x="595" y="48"/>
                  <a:pt x="595" y="47"/>
                </a:cubicBezTo>
                <a:cubicBezTo>
                  <a:pt x="596" y="47"/>
                  <a:pt x="595" y="47"/>
                  <a:pt x="596" y="47"/>
                </a:cubicBezTo>
                <a:cubicBezTo>
                  <a:pt x="596" y="47"/>
                  <a:pt x="597" y="47"/>
                  <a:pt x="598" y="47"/>
                </a:cubicBezTo>
                <a:cubicBezTo>
                  <a:pt x="597" y="47"/>
                  <a:pt x="596" y="47"/>
                  <a:pt x="597" y="47"/>
                </a:cubicBezTo>
                <a:cubicBezTo>
                  <a:pt x="597" y="47"/>
                  <a:pt x="598" y="47"/>
                  <a:pt x="599" y="47"/>
                </a:cubicBezTo>
                <a:cubicBezTo>
                  <a:pt x="600" y="47"/>
                  <a:pt x="600" y="48"/>
                  <a:pt x="602" y="48"/>
                </a:cubicBezTo>
                <a:cubicBezTo>
                  <a:pt x="602" y="48"/>
                  <a:pt x="600" y="48"/>
                  <a:pt x="600" y="49"/>
                </a:cubicBezTo>
                <a:cubicBezTo>
                  <a:pt x="594" y="48"/>
                  <a:pt x="592" y="49"/>
                  <a:pt x="593" y="48"/>
                </a:cubicBezTo>
                <a:cubicBezTo>
                  <a:pt x="591" y="48"/>
                  <a:pt x="589" y="49"/>
                  <a:pt x="586" y="49"/>
                </a:cubicBezTo>
                <a:cubicBezTo>
                  <a:pt x="585" y="49"/>
                  <a:pt x="586" y="49"/>
                  <a:pt x="586" y="49"/>
                </a:cubicBezTo>
                <a:cubicBezTo>
                  <a:pt x="585" y="49"/>
                  <a:pt x="584" y="49"/>
                  <a:pt x="584" y="49"/>
                </a:cubicBezTo>
                <a:cubicBezTo>
                  <a:pt x="583" y="49"/>
                  <a:pt x="583" y="49"/>
                  <a:pt x="580" y="49"/>
                </a:cubicBezTo>
                <a:cubicBezTo>
                  <a:pt x="581" y="50"/>
                  <a:pt x="581" y="49"/>
                  <a:pt x="579" y="50"/>
                </a:cubicBezTo>
                <a:cubicBezTo>
                  <a:pt x="577" y="50"/>
                  <a:pt x="578" y="50"/>
                  <a:pt x="576" y="50"/>
                </a:cubicBezTo>
                <a:cubicBezTo>
                  <a:pt x="574" y="50"/>
                  <a:pt x="578" y="51"/>
                  <a:pt x="575" y="50"/>
                </a:cubicBezTo>
                <a:cubicBezTo>
                  <a:pt x="577" y="51"/>
                  <a:pt x="578" y="50"/>
                  <a:pt x="580" y="50"/>
                </a:cubicBezTo>
                <a:cubicBezTo>
                  <a:pt x="576" y="51"/>
                  <a:pt x="571" y="51"/>
                  <a:pt x="567" y="51"/>
                </a:cubicBezTo>
                <a:cubicBezTo>
                  <a:pt x="563" y="53"/>
                  <a:pt x="568" y="52"/>
                  <a:pt x="570" y="53"/>
                </a:cubicBezTo>
                <a:cubicBezTo>
                  <a:pt x="572" y="53"/>
                  <a:pt x="573" y="52"/>
                  <a:pt x="572" y="52"/>
                </a:cubicBezTo>
                <a:cubicBezTo>
                  <a:pt x="572" y="52"/>
                  <a:pt x="578" y="53"/>
                  <a:pt x="578" y="53"/>
                </a:cubicBezTo>
                <a:cubicBezTo>
                  <a:pt x="580" y="53"/>
                  <a:pt x="579" y="53"/>
                  <a:pt x="579" y="54"/>
                </a:cubicBezTo>
                <a:cubicBezTo>
                  <a:pt x="576" y="54"/>
                  <a:pt x="574" y="54"/>
                  <a:pt x="569" y="54"/>
                </a:cubicBezTo>
                <a:cubicBezTo>
                  <a:pt x="569" y="54"/>
                  <a:pt x="571" y="54"/>
                  <a:pt x="570" y="54"/>
                </a:cubicBezTo>
                <a:cubicBezTo>
                  <a:pt x="569" y="53"/>
                  <a:pt x="568" y="53"/>
                  <a:pt x="568" y="54"/>
                </a:cubicBezTo>
                <a:cubicBezTo>
                  <a:pt x="565" y="53"/>
                  <a:pt x="562" y="54"/>
                  <a:pt x="558" y="54"/>
                </a:cubicBezTo>
                <a:cubicBezTo>
                  <a:pt x="559" y="55"/>
                  <a:pt x="559" y="55"/>
                  <a:pt x="557" y="55"/>
                </a:cubicBezTo>
                <a:cubicBezTo>
                  <a:pt x="557" y="55"/>
                  <a:pt x="559" y="55"/>
                  <a:pt x="560" y="55"/>
                </a:cubicBezTo>
                <a:cubicBezTo>
                  <a:pt x="558" y="55"/>
                  <a:pt x="562" y="55"/>
                  <a:pt x="563" y="56"/>
                </a:cubicBezTo>
                <a:cubicBezTo>
                  <a:pt x="562" y="56"/>
                  <a:pt x="560" y="56"/>
                  <a:pt x="560" y="56"/>
                </a:cubicBezTo>
                <a:cubicBezTo>
                  <a:pt x="560" y="56"/>
                  <a:pt x="560" y="56"/>
                  <a:pt x="561" y="56"/>
                </a:cubicBezTo>
                <a:cubicBezTo>
                  <a:pt x="555" y="58"/>
                  <a:pt x="551" y="56"/>
                  <a:pt x="549" y="57"/>
                </a:cubicBezTo>
                <a:cubicBezTo>
                  <a:pt x="548" y="57"/>
                  <a:pt x="550" y="56"/>
                  <a:pt x="550" y="56"/>
                </a:cubicBezTo>
                <a:cubicBezTo>
                  <a:pt x="552" y="56"/>
                  <a:pt x="553" y="56"/>
                  <a:pt x="556" y="56"/>
                </a:cubicBezTo>
                <a:cubicBezTo>
                  <a:pt x="557" y="55"/>
                  <a:pt x="552" y="56"/>
                  <a:pt x="553" y="55"/>
                </a:cubicBezTo>
                <a:cubicBezTo>
                  <a:pt x="554" y="55"/>
                  <a:pt x="554" y="55"/>
                  <a:pt x="555" y="55"/>
                </a:cubicBezTo>
                <a:cubicBezTo>
                  <a:pt x="555" y="55"/>
                  <a:pt x="554" y="54"/>
                  <a:pt x="552" y="54"/>
                </a:cubicBezTo>
                <a:cubicBezTo>
                  <a:pt x="551" y="54"/>
                  <a:pt x="552" y="54"/>
                  <a:pt x="553" y="54"/>
                </a:cubicBezTo>
                <a:cubicBezTo>
                  <a:pt x="549" y="54"/>
                  <a:pt x="542" y="56"/>
                  <a:pt x="548" y="56"/>
                </a:cubicBezTo>
                <a:cubicBezTo>
                  <a:pt x="548" y="57"/>
                  <a:pt x="547" y="57"/>
                  <a:pt x="545" y="57"/>
                </a:cubicBezTo>
                <a:cubicBezTo>
                  <a:pt x="544" y="56"/>
                  <a:pt x="544" y="56"/>
                  <a:pt x="545" y="56"/>
                </a:cubicBezTo>
                <a:cubicBezTo>
                  <a:pt x="544" y="56"/>
                  <a:pt x="543" y="56"/>
                  <a:pt x="541" y="56"/>
                </a:cubicBezTo>
                <a:cubicBezTo>
                  <a:pt x="537" y="57"/>
                  <a:pt x="527" y="57"/>
                  <a:pt x="520" y="58"/>
                </a:cubicBezTo>
                <a:cubicBezTo>
                  <a:pt x="523" y="57"/>
                  <a:pt x="521" y="57"/>
                  <a:pt x="522" y="56"/>
                </a:cubicBezTo>
                <a:cubicBezTo>
                  <a:pt x="521" y="56"/>
                  <a:pt x="519" y="57"/>
                  <a:pt x="521" y="56"/>
                </a:cubicBezTo>
                <a:cubicBezTo>
                  <a:pt x="519" y="56"/>
                  <a:pt x="520" y="56"/>
                  <a:pt x="519" y="56"/>
                </a:cubicBezTo>
                <a:cubicBezTo>
                  <a:pt x="518" y="56"/>
                  <a:pt x="516" y="56"/>
                  <a:pt x="515" y="56"/>
                </a:cubicBezTo>
                <a:cubicBezTo>
                  <a:pt x="511" y="58"/>
                  <a:pt x="502" y="57"/>
                  <a:pt x="500" y="59"/>
                </a:cubicBezTo>
                <a:cubicBezTo>
                  <a:pt x="499" y="59"/>
                  <a:pt x="499" y="60"/>
                  <a:pt x="496" y="59"/>
                </a:cubicBezTo>
                <a:cubicBezTo>
                  <a:pt x="498" y="60"/>
                  <a:pt x="494" y="61"/>
                  <a:pt x="489" y="62"/>
                </a:cubicBezTo>
                <a:cubicBezTo>
                  <a:pt x="490" y="62"/>
                  <a:pt x="489" y="62"/>
                  <a:pt x="489" y="61"/>
                </a:cubicBezTo>
                <a:cubicBezTo>
                  <a:pt x="490" y="61"/>
                  <a:pt x="490" y="61"/>
                  <a:pt x="491" y="61"/>
                </a:cubicBezTo>
                <a:cubicBezTo>
                  <a:pt x="490" y="60"/>
                  <a:pt x="497" y="59"/>
                  <a:pt x="493" y="58"/>
                </a:cubicBezTo>
                <a:cubicBezTo>
                  <a:pt x="491" y="58"/>
                  <a:pt x="488" y="58"/>
                  <a:pt x="485" y="58"/>
                </a:cubicBezTo>
                <a:cubicBezTo>
                  <a:pt x="488" y="58"/>
                  <a:pt x="495" y="59"/>
                  <a:pt x="494" y="57"/>
                </a:cubicBezTo>
                <a:cubicBezTo>
                  <a:pt x="491" y="56"/>
                  <a:pt x="481" y="57"/>
                  <a:pt x="480" y="58"/>
                </a:cubicBezTo>
                <a:cubicBezTo>
                  <a:pt x="479" y="58"/>
                  <a:pt x="480" y="57"/>
                  <a:pt x="480" y="57"/>
                </a:cubicBezTo>
                <a:cubicBezTo>
                  <a:pt x="479" y="57"/>
                  <a:pt x="478" y="57"/>
                  <a:pt x="478" y="57"/>
                </a:cubicBezTo>
                <a:cubicBezTo>
                  <a:pt x="478" y="57"/>
                  <a:pt x="475" y="57"/>
                  <a:pt x="474" y="57"/>
                </a:cubicBezTo>
                <a:cubicBezTo>
                  <a:pt x="473" y="57"/>
                  <a:pt x="473" y="57"/>
                  <a:pt x="472" y="58"/>
                </a:cubicBezTo>
                <a:cubicBezTo>
                  <a:pt x="474" y="58"/>
                  <a:pt x="478" y="58"/>
                  <a:pt x="482" y="58"/>
                </a:cubicBezTo>
                <a:cubicBezTo>
                  <a:pt x="481" y="59"/>
                  <a:pt x="472" y="58"/>
                  <a:pt x="470" y="58"/>
                </a:cubicBezTo>
                <a:cubicBezTo>
                  <a:pt x="461" y="58"/>
                  <a:pt x="453" y="59"/>
                  <a:pt x="443" y="58"/>
                </a:cubicBezTo>
                <a:cubicBezTo>
                  <a:pt x="444" y="59"/>
                  <a:pt x="446" y="59"/>
                  <a:pt x="446" y="59"/>
                </a:cubicBezTo>
                <a:cubicBezTo>
                  <a:pt x="453" y="59"/>
                  <a:pt x="443" y="59"/>
                  <a:pt x="446" y="60"/>
                </a:cubicBezTo>
                <a:cubicBezTo>
                  <a:pt x="439" y="60"/>
                  <a:pt x="436" y="59"/>
                  <a:pt x="429" y="59"/>
                </a:cubicBezTo>
                <a:cubicBezTo>
                  <a:pt x="429" y="59"/>
                  <a:pt x="430" y="59"/>
                  <a:pt x="430" y="59"/>
                </a:cubicBezTo>
                <a:cubicBezTo>
                  <a:pt x="423" y="60"/>
                  <a:pt x="415" y="59"/>
                  <a:pt x="407" y="59"/>
                </a:cubicBezTo>
                <a:cubicBezTo>
                  <a:pt x="409" y="59"/>
                  <a:pt x="411" y="60"/>
                  <a:pt x="413" y="60"/>
                </a:cubicBezTo>
                <a:cubicBezTo>
                  <a:pt x="418" y="60"/>
                  <a:pt x="423" y="59"/>
                  <a:pt x="414" y="60"/>
                </a:cubicBezTo>
                <a:cubicBezTo>
                  <a:pt x="412" y="60"/>
                  <a:pt x="410" y="61"/>
                  <a:pt x="406" y="60"/>
                </a:cubicBezTo>
                <a:cubicBezTo>
                  <a:pt x="405" y="60"/>
                  <a:pt x="405" y="61"/>
                  <a:pt x="404" y="61"/>
                </a:cubicBezTo>
                <a:cubicBezTo>
                  <a:pt x="402" y="60"/>
                  <a:pt x="399" y="60"/>
                  <a:pt x="397" y="61"/>
                </a:cubicBezTo>
                <a:cubicBezTo>
                  <a:pt x="397" y="60"/>
                  <a:pt x="393" y="60"/>
                  <a:pt x="390" y="60"/>
                </a:cubicBezTo>
                <a:cubicBezTo>
                  <a:pt x="389" y="60"/>
                  <a:pt x="391" y="60"/>
                  <a:pt x="390" y="60"/>
                </a:cubicBezTo>
                <a:cubicBezTo>
                  <a:pt x="392" y="59"/>
                  <a:pt x="394" y="59"/>
                  <a:pt x="397" y="60"/>
                </a:cubicBezTo>
                <a:cubicBezTo>
                  <a:pt x="397" y="59"/>
                  <a:pt x="396" y="59"/>
                  <a:pt x="395" y="59"/>
                </a:cubicBezTo>
                <a:cubicBezTo>
                  <a:pt x="400" y="58"/>
                  <a:pt x="406" y="59"/>
                  <a:pt x="413" y="59"/>
                </a:cubicBezTo>
                <a:cubicBezTo>
                  <a:pt x="415" y="59"/>
                  <a:pt x="413" y="58"/>
                  <a:pt x="415" y="58"/>
                </a:cubicBezTo>
                <a:cubicBezTo>
                  <a:pt x="411" y="58"/>
                  <a:pt x="408" y="59"/>
                  <a:pt x="402" y="59"/>
                </a:cubicBezTo>
                <a:cubicBezTo>
                  <a:pt x="401" y="58"/>
                  <a:pt x="407" y="58"/>
                  <a:pt x="408" y="58"/>
                </a:cubicBezTo>
                <a:cubicBezTo>
                  <a:pt x="411" y="58"/>
                  <a:pt x="415" y="57"/>
                  <a:pt x="421" y="57"/>
                </a:cubicBezTo>
                <a:cubicBezTo>
                  <a:pt x="421" y="58"/>
                  <a:pt x="420" y="58"/>
                  <a:pt x="419" y="58"/>
                </a:cubicBezTo>
                <a:cubicBezTo>
                  <a:pt x="426" y="58"/>
                  <a:pt x="429" y="58"/>
                  <a:pt x="433" y="57"/>
                </a:cubicBezTo>
                <a:cubicBezTo>
                  <a:pt x="434" y="57"/>
                  <a:pt x="432" y="57"/>
                  <a:pt x="431" y="56"/>
                </a:cubicBezTo>
                <a:cubicBezTo>
                  <a:pt x="436" y="57"/>
                  <a:pt x="442" y="56"/>
                  <a:pt x="448" y="57"/>
                </a:cubicBezTo>
                <a:cubicBezTo>
                  <a:pt x="451" y="56"/>
                  <a:pt x="454" y="56"/>
                  <a:pt x="457" y="55"/>
                </a:cubicBezTo>
                <a:cubicBezTo>
                  <a:pt x="452" y="55"/>
                  <a:pt x="451" y="56"/>
                  <a:pt x="446" y="56"/>
                </a:cubicBezTo>
                <a:cubicBezTo>
                  <a:pt x="445" y="56"/>
                  <a:pt x="445" y="56"/>
                  <a:pt x="446" y="56"/>
                </a:cubicBezTo>
                <a:cubicBezTo>
                  <a:pt x="438" y="55"/>
                  <a:pt x="430" y="56"/>
                  <a:pt x="420" y="55"/>
                </a:cubicBezTo>
                <a:cubicBezTo>
                  <a:pt x="416" y="56"/>
                  <a:pt x="419" y="57"/>
                  <a:pt x="423" y="57"/>
                </a:cubicBezTo>
                <a:cubicBezTo>
                  <a:pt x="422" y="57"/>
                  <a:pt x="414" y="56"/>
                  <a:pt x="413" y="57"/>
                </a:cubicBezTo>
                <a:cubicBezTo>
                  <a:pt x="411" y="57"/>
                  <a:pt x="414" y="57"/>
                  <a:pt x="413" y="56"/>
                </a:cubicBezTo>
                <a:cubicBezTo>
                  <a:pt x="411" y="57"/>
                  <a:pt x="407" y="57"/>
                  <a:pt x="403" y="57"/>
                </a:cubicBezTo>
                <a:cubicBezTo>
                  <a:pt x="406" y="57"/>
                  <a:pt x="398" y="57"/>
                  <a:pt x="395" y="57"/>
                </a:cubicBezTo>
                <a:cubicBezTo>
                  <a:pt x="396" y="57"/>
                  <a:pt x="393" y="56"/>
                  <a:pt x="396" y="56"/>
                </a:cubicBezTo>
                <a:cubicBezTo>
                  <a:pt x="396" y="56"/>
                  <a:pt x="394" y="56"/>
                  <a:pt x="393" y="56"/>
                </a:cubicBezTo>
                <a:cubicBezTo>
                  <a:pt x="392" y="56"/>
                  <a:pt x="391" y="56"/>
                  <a:pt x="390" y="56"/>
                </a:cubicBezTo>
                <a:cubicBezTo>
                  <a:pt x="392" y="56"/>
                  <a:pt x="388" y="57"/>
                  <a:pt x="392" y="57"/>
                </a:cubicBezTo>
                <a:cubicBezTo>
                  <a:pt x="392" y="57"/>
                  <a:pt x="390" y="57"/>
                  <a:pt x="388" y="57"/>
                </a:cubicBezTo>
                <a:cubicBezTo>
                  <a:pt x="388" y="57"/>
                  <a:pt x="389" y="57"/>
                  <a:pt x="389" y="57"/>
                </a:cubicBezTo>
                <a:cubicBezTo>
                  <a:pt x="383" y="57"/>
                  <a:pt x="379" y="57"/>
                  <a:pt x="374" y="57"/>
                </a:cubicBezTo>
                <a:cubicBezTo>
                  <a:pt x="372" y="57"/>
                  <a:pt x="368" y="57"/>
                  <a:pt x="366" y="57"/>
                </a:cubicBezTo>
                <a:cubicBezTo>
                  <a:pt x="366" y="56"/>
                  <a:pt x="368" y="56"/>
                  <a:pt x="369" y="56"/>
                </a:cubicBezTo>
                <a:cubicBezTo>
                  <a:pt x="367" y="56"/>
                  <a:pt x="363" y="56"/>
                  <a:pt x="360" y="55"/>
                </a:cubicBezTo>
                <a:cubicBezTo>
                  <a:pt x="359" y="55"/>
                  <a:pt x="359" y="56"/>
                  <a:pt x="358" y="56"/>
                </a:cubicBezTo>
                <a:cubicBezTo>
                  <a:pt x="359" y="56"/>
                  <a:pt x="363" y="56"/>
                  <a:pt x="364" y="56"/>
                </a:cubicBezTo>
                <a:cubicBezTo>
                  <a:pt x="363" y="57"/>
                  <a:pt x="359" y="56"/>
                  <a:pt x="361" y="57"/>
                </a:cubicBezTo>
                <a:cubicBezTo>
                  <a:pt x="357" y="57"/>
                  <a:pt x="356" y="57"/>
                  <a:pt x="352" y="57"/>
                </a:cubicBezTo>
                <a:cubicBezTo>
                  <a:pt x="352" y="57"/>
                  <a:pt x="351" y="57"/>
                  <a:pt x="351" y="56"/>
                </a:cubicBezTo>
                <a:cubicBezTo>
                  <a:pt x="349" y="57"/>
                  <a:pt x="348" y="56"/>
                  <a:pt x="347" y="57"/>
                </a:cubicBezTo>
                <a:cubicBezTo>
                  <a:pt x="347" y="56"/>
                  <a:pt x="355" y="56"/>
                  <a:pt x="356" y="55"/>
                </a:cubicBezTo>
                <a:cubicBezTo>
                  <a:pt x="357" y="54"/>
                  <a:pt x="353" y="54"/>
                  <a:pt x="356" y="54"/>
                </a:cubicBezTo>
                <a:cubicBezTo>
                  <a:pt x="355" y="54"/>
                  <a:pt x="350" y="55"/>
                  <a:pt x="350" y="54"/>
                </a:cubicBezTo>
                <a:cubicBezTo>
                  <a:pt x="347" y="54"/>
                  <a:pt x="347" y="54"/>
                  <a:pt x="345" y="54"/>
                </a:cubicBezTo>
                <a:cubicBezTo>
                  <a:pt x="347" y="54"/>
                  <a:pt x="350" y="55"/>
                  <a:pt x="348" y="55"/>
                </a:cubicBezTo>
                <a:cubicBezTo>
                  <a:pt x="347" y="55"/>
                  <a:pt x="345" y="55"/>
                  <a:pt x="343" y="55"/>
                </a:cubicBezTo>
                <a:cubicBezTo>
                  <a:pt x="343" y="55"/>
                  <a:pt x="344" y="55"/>
                  <a:pt x="341" y="55"/>
                </a:cubicBezTo>
                <a:cubicBezTo>
                  <a:pt x="340" y="55"/>
                  <a:pt x="343" y="55"/>
                  <a:pt x="342" y="56"/>
                </a:cubicBezTo>
                <a:cubicBezTo>
                  <a:pt x="342" y="55"/>
                  <a:pt x="338" y="55"/>
                  <a:pt x="340" y="56"/>
                </a:cubicBezTo>
                <a:cubicBezTo>
                  <a:pt x="339" y="56"/>
                  <a:pt x="334" y="55"/>
                  <a:pt x="334" y="56"/>
                </a:cubicBezTo>
                <a:cubicBezTo>
                  <a:pt x="334" y="56"/>
                  <a:pt x="334" y="56"/>
                  <a:pt x="334" y="56"/>
                </a:cubicBezTo>
                <a:cubicBezTo>
                  <a:pt x="334" y="56"/>
                  <a:pt x="333" y="56"/>
                  <a:pt x="333" y="56"/>
                </a:cubicBezTo>
                <a:cubicBezTo>
                  <a:pt x="334" y="55"/>
                  <a:pt x="336" y="55"/>
                  <a:pt x="338" y="55"/>
                </a:cubicBezTo>
                <a:cubicBezTo>
                  <a:pt x="335" y="55"/>
                  <a:pt x="340" y="55"/>
                  <a:pt x="343" y="54"/>
                </a:cubicBezTo>
                <a:cubicBezTo>
                  <a:pt x="342" y="54"/>
                  <a:pt x="341" y="54"/>
                  <a:pt x="343" y="54"/>
                </a:cubicBezTo>
                <a:cubicBezTo>
                  <a:pt x="341" y="53"/>
                  <a:pt x="338" y="53"/>
                  <a:pt x="338" y="54"/>
                </a:cubicBezTo>
                <a:cubicBezTo>
                  <a:pt x="335" y="54"/>
                  <a:pt x="336" y="53"/>
                  <a:pt x="334" y="53"/>
                </a:cubicBezTo>
                <a:cubicBezTo>
                  <a:pt x="334" y="53"/>
                  <a:pt x="334" y="53"/>
                  <a:pt x="336" y="53"/>
                </a:cubicBezTo>
                <a:cubicBezTo>
                  <a:pt x="334" y="52"/>
                  <a:pt x="330" y="53"/>
                  <a:pt x="328" y="53"/>
                </a:cubicBezTo>
                <a:cubicBezTo>
                  <a:pt x="327" y="53"/>
                  <a:pt x="327" y="53"/>
                  <a:pt x="325" y="53"/>
                </a:cubicBezTo>
                <a:cubicBezTo>
                  <a:pt x="326" y="52"/>
                  <a:pt x="328" y="53"/>
                  <a:pt x="329" y="53"/>
                </a:cubicBezTo>
                <a:cubicBezTo>
                  <a:pt x="330" y="52"/>
                  <a:pt x="327" y="52"/>
                  <a:pt x="329" y="52"/>
                </a:cubicBezTo>
                <a:cubicBezTo>
                  <a:pt x="327" y="52"/>
                  <a:pt x="326" y="51"/>
                  <a:pt x="325" y="51"/>
                </a:cubicBezTo>
                <a:cubicBezTo>
                  <a:pt x="324" y="51"/>
                  <a:pt x="326" y="51"/>
                  <a:pt x="325" y="52"/>
                </a:cubicBezTo>
                <a:cubicBezTo>
                  <a:pt x="323" y="51"/>
                  <a:pt x="323" y="51"/>
                  <a:pt x="322" y="52"/>
                </a:cubicBezTo>
                <a:cubicBezTo>
                  <a:pt x="319" y="52"/>
                  <a:pt x="320" y="52"/>
                  <a:pt x="321" y="51"/>
                </a:cubicBezTo>
                <a:cubicBezTo>
                  <a:pt x="317" y="52"/>
                  <a:pt x="317" y="52"/>
                  <a:pt x="314" y="52"/>
                </a:cubicBezTo>
                <a:cubicBezTo>
                  <a:pt x="315" y="53"/>
                  <a:pt x="316" y="52"/>
                  <a:pt x="315" y="53"/>
                </a:cubicBezTo>
                <a:cubicBezTo>
                  <a:pt x="318" y="53"/>
                  <a:pt x="315" y="52"/>
                  <a:pt x="318" y="52"/>
                </a:cubicBezTo>
                <a:cubicBezTo>
                  <a:pt x="317" y="53"/>
                  <a:pt x="317" y="53"/>
                  <a:pt x="317" y="53"/>
                </a:cubicBezTo>
                <a:cubicBezTo>
                  <a:pt x="319" y="53"/>
                  <a:pt x="318" y="52"/>
                  <a:pt x="319" y="52"/>
                </a:cubicBezTo>
                <a:cubicBezTo>
                  <a:pt x="320" y="52"/>
                  <a:pt x="320" y="53"/>
                  <a:pt x="321" y="53"/>
                </a:cubicBezTo>
                <a:cubicBezTo>
                  <a:pt x="320" y="53"/>
                  <a:pt x="317" y="53"/>
                  <a:pt x="316" y="53"/>
                </a:cubicBezTo>
                <a:cubicBezTo>
                  <a:pt x="317" y="53"/>
                  <a:pt x="316" y="54"/>
                  <a:pt x="317" y="54"/>
                </a:cubicBezTo>
                <a:cubicBezTo>
                  <a:pt x="317" y="54"/>
                  <a:pt x="315" y="54"/>
                  <a:pt x="314" y="54"/>
                </a:cubicBezTo>
                <a:cubicBezTo>
                  <a:pt x="312" y="53"/>
                  <a:pt x="317" y="53"/>
                  <a:pt x="313" y="52"/>
                </a:cubicBezTo>
                <a:cubicBezTo>
                  <a:pt x="311" y="52"/>
                  <a:pt x="311" y="52"/>
                  <a:pt x="309" y="52"/>
                </a:cubicBezTo>
                <a:cubicBezTo>
                  <a:pt x="309" y="53"/>
                  <a:pt x="311" y="53"/>
                  <a:pt x="308" y="53"/>
                </a:cubicBezTo>
                <a:cubicBezTo>
                  <a:pt x="309" y="54"/>
                  <a:pt x="309" y="54"/>
                  <a:pt x="309" y="54"/>
                </a:cubicBezTo>
                <a:cubicBezTo>
                  <a:pt x="308" y="54"/>
                  <a:pt x="307" y="54"/>
                  <a:pt x="306" y="53"/>
                </a:cubicBezTo>
                <a:cubicBezTo>
                  <a:pt x="304" y="53"/>
                  <a:pt x="308" y="54"/>
                  <a:pt x="306" y="54"/>
                </a:cubicBezTo>
                <a:cubicBezTo>
                  <a:pt x="303" y="54"/>
                  <a:pt x="305" y="53"/>
                  <a:pt x="305" y="52"/>
                </a:cubicBezTo>
                <a:cubicBezTo>
                  <a:pt x="306" y="52"/>
                  <a:pt x="305" y="53"/>
                  <a:pt x="306" y="53"/>
                </a:cubicBezTo>
                <a:cubicBezTo>
                  <a:pt x="308" y="52"/>
                  <a:pt x="307" y="52"/>
                  <a:pt x="308" y="52"/>
                </a:cubicBezTo>
                <a:cubicBezTo>
                  <a:pt x="307" y="51"/>
                  <a:pt x="306" y="51"/>
                  <a:pt x="305" y="51"/>
                </a:cubicBezTo>
                <a:cubicBezTo>
                  <a:pt x="305" y="51"/>
                  <a:pt x="304" y="50"/>
                  <a:pt x="304" y="51"/>
                </a:cubicBezTo>
                <a:cubicBezTo>
                  <a:pt x="302" y="51"/>
                  <a:pt x="305" y="50"/>
                  <a:pt x="305" y="50"/>
                </a:cubicBezTo>
                <a:cubicBezTo>
                  <a:pt x="305" y="50"/>
                  <a:pt x="304" y="50"/>
                  <a:pt x="305" y="49"/>
                </a:cubicBezTo>
                <a:cubicBezTo>
                  <a:pt x="304" y="49"/>
                  <a:pt x="304" y="49"/>
                  <a:pt x="304" y="49"/>
                </a:cubicBezTo>
                <a:cubicBezTo>
                  <a:pt x="303" y="50"/>
                  <a:pt x="302" y="49"/>
                  <a:pt x="300" y="49"/>
                </a:cubicBezTo>
                <a:cubicBezTo>
                  <a:pt x="298" y="50"/>
                  <a:pt x="294" y="49"/>
                  <a:pt x="293" y="50"/>
                </a:cubicBezTo>
                <a:cubicBezTo>
                  <a:pt x="291" y="50"/>
                  <a:pt x="293" y="49"/>
                  <a:pt x="292" y="49"/>
                </a:cubicBezTo>
                <a:cubicBezTo>
                  <a:pt x="291" y="49"/>
                  <a:pt x="291" y="49"/>
                  <a:pt x="291" y="49"/>
                </a:cubicBezTo>
                <a:cubicBezTo>
                  <a:pt x="291" y="49"/>
                  <a:pt x="291" y="49"/>
                  <a:pt x="291" y="49"/>
                </a:cubicBezTo>
                <a:cubicBezTo>
                  <a:pt x="290" y="49"/>
                  <a:pt x="290" y="49"/>
                  <a:pt x="290" y="49"/>
                </a:cubicBezTo>
                <a:cubicBezTo>
                  <a:pt x="289" y="49"/>
                  <a:pt x="289" y="49"/>
                  <a:pt x="289" y="49"/>
                </a:cubicBezTo>
                <a:cubicBezTo>
                  <a:pt x="284" y="49"/>
                  <a:pt x="282" y="49"/>
                  <a:pt x="279" y="49"/>
                </a:cubicBezTo>
                <a:cubicBezTo>
                  <a:pt x="280" y="50"/>
                  <a:pt x="280" y="52"/>
                  <a:pt x="279" y="53"/>
                </a:cubicBezTo>
                <a:cubicBezTo>
                  <a:pt x="277" y="52"/>
                  <a:pt x="280" y="51"/>
                  <a:pt x="277" y="49"/>
                </a:cubicBezTo>
                <a:cubicBezTo>
                  <a:pt x="276" y="50"/>
                  <a:pt x="271" y="50"/>
                  <a:pt x="271" y="52"/>
                </a:cubicBezTo>
                <a:cubicBezTo>
                  <a:pt x="269" y="51"/>
                  <a:pt x="269" y="52"/>
                  <a:pt x="268" y="53"/>
                </a:cubicBezTo>
                <a:cubicBezTo>
                  <a:pt x="269" y="54"/>
                  <a:pt x="270" y="53"/>
                  <a:pt x="273" y="53"/>
                </a:cubicBezTo>
                <a:cubicBezTo>
                  <a:pt x="273" y="52"/>
                  <a:pt x="271" y="53"/>
                  <a:pt x="269" y="53"/>
                </a:cubicBezTo>
                <a:cubicBezTo>
                  <a:pt x="270" y="52"/>
                  <a:pt x="273" y="53"/>
                  <a:pt x="275" y="53"/>
                </a:cubicBezTo>
                <a:cubicBezTo>
                  <a:pt x="275" y="53"/>
                  <a:pt x="272" y="54"/>
                  <a:pt x="275" y="54"/>
                </a:cubicBezTo>
                <a:cubicBezTo>
                  <a:pt x="276" y="54"/>
                  <a:pt x="275" y="54"/>
                  <a:pt x="277" y="53"/>
                </a:cubicBezTo>
                <a:cubicBezTo>
                  <a:pt x="278" y="54"/>
                  <a:pt x="277" y="54"/>
                  <a:pt x="279" y="53"/>
                </a:cubicBezTo>
                <a:cubicBezTo>
                  <a:pt x="279" y="54"/>
                  <a:pt x="279" y="54"/>
                  <a:pt x="280" y="54"/>
                </a:cubicBezTo>
                <a:cubicBezTo>
                  <a:pt x="277" y="54"/>
                  <a:pt x="278" y="54"/>
                  <a:pt x="277" y="54"/>
                </a:cubicBezTo>
                <a:cubicBezTo>
                  <a:pt x="276" y="54"/>
                  <a:pt x="277" y="54"/>
                  <a:pt x="274" y="54"/>
                </a:cubicBezTo>
                <a:cubicBezTo>
                  <a:pt x="274" y="55"/>
                  <a:pt x="278" y="54"/>
                  <a:pt x="278" y="55"/>
                </a:cubicBezTo>
                <a:cubicBezTo>
                  <a:pt x="278" y="55"/>
                  <a:pt x="274" y="55"/>
                  <a:pt x="275" y="55"/>
                </a:cubicBezTo>
                <a:cubicBezTo>
                  <a:pt x="271" y="55"/>
                  <a:pt x="268" y="55"/>
                  <a:pt x="266" y="55"/>
                </a:cubicBezTo>
                <a:cubicBezTo>
                  <a:pt x="265" y="55"/>
                  <a:pt x="262" y="55"/>
                  <a:pt x="262" y="55"/>
                </a:cubicBezTo>
                <a:cubicBezTo>
                  <a:pt x="260" y="55"/>
                  <a:pt x="262" y="55"/>
                  <a:pt x="263" y="55"/>
                </a:cubicBezTo>
                <a:cubicBezTo>
                  <a:pt x="260" y="55"/>
                  <a:pt x="258" y="56"/>
                  <a:pt x="258" y="57"/>
                </a:cubicBezTo>
                <a:cubicBezTo>
                  <a:pt x="258" y="57"/>
                  <a:pt x="260" y="57"/>
                  <a:pt x="260" y="57"/>
                </a:cubicBezTo>
                <a:cubicBezTo>
                  <a:pt x="260" y="57"/>
                  <a:pt x="256" y="57"/>
                  <a:pt x="258" y="58"/>
                </a:cubicBezTo>
                <a:cubicBezTo>
                  <a:pt x="255" y="58"/>
                  <a:pt x="255" y="57"/>
                  <a:pt x="253" y="57"/>
                </a:cubicBezTo>
                <a:cubicBezTo>
                  <a:pt x="254" y="56"/>
                  <a:pt x="251" y="57"/>
                  <a:pt x="251" y="56"/>
                </a:cubicBezTo>
                <a:cubicBezTo>
                  <a:pt x="250" y="56"/>
                  <a:pt x="247" y="56"/>
                  <a:pt x="246" y="57"/>
                </a:cubicBezTo>
                <a:cubicBezTo>
                  <a:pt x="245" y="56"/>
                  <a:pt x="246" y="56"/>
                  <a:pt x="246" y="55"/>
                </a:cubicBezTo>
                <a:cubicBezTo>
                  <a:pt x="248" y="56"/>
                  <a:pt x="258" y="55"/>
                  <a:pt x="255" y="54"/>
                </a:cubicBezTo>
                <a:cubicBezTo>
                  <a:pt x="251" y="54"/>
                  <a:pt x="249" y="54"/>
                  <a:pt x="247" y="54"/>
                </a:cubicBezTo>
                <a:cubicBezTo>
                  <a:pt x="246" y="54"/>
                  <a:pt x="247" y="54"/>
                  <a:pt x="246" y="53"/>
                </a:cubicBezTo>
                <a:cubicBezTo>
                  <a:pt x="244" y="53"/>
                  <a:pt x="246" y="55"/>
                  <a:pt x="244" y="55"/>
                </a:cubicBezTo>
                <a:cubicBezTo>
                  <a:pt x="243" y="55"/>
                  <a:pt x="245" y="55"/>
                  <a:pt x="244" y="54"/>
                </a:cubicBezTo>
                <a:cubicBezTo>
                  <a:pt x="242" y="54"/>
                  <a:pt x="244" y="55"/>
                  <a:pt x="242" y="55"/>
                </a:cubicBezTo>
                <a:cubicBezTo>
                  <a:pt x="240" y="54"/>
                  <a:pt x="242" y="54"/>
                  <a:pt x="241" y="53"/>
                </a:cubicBezTo>
                <a:cubicBezTo>
                  <a:pt x="245" y="53"/>
                  <a:pt x="245" y="53"/>
                  <a:pt x="248" y="53"/>
                </a:cubicBezTo>
                <a:cubicBezTo>
                  <a:pt x="248" y="53"/>
                  <a:pt x="248" y="53"/>
                  <a:pt x="248" y="54"/>
                </a:cubicBezTo>
                <a:cubicBezTo>
                  <a:pt x="251" y="53"/>
                  <a:pt x="252" y="54"/>
                  <a:pt x="255" y="54"/>
                </a:cubicBezTo>
                <a:cubicBezTo>
                  <a:pt x="257" y="54"/>
                  <a:pt x="253" y="54"/>
                  <a:pt x="253" y="54"/>
                </a:cubicBezTo>
                <a:cubicBezTo>
                  <a:pt x="259" y="54"/>
                  <a:pt x="264" y="53"/>
                  <a:pt x="267" y="52"/>
                </a:cubicBezTo>
                <a:cubicBezTo>
                  <a:pt x="266" y="52"/>
                  <a:pt x="266" y="51"/>
                  <a:pt x="264" y="51"/>
                </a:cubicBezTo>
                <a:cubicBezTo>
                  <a:pt x="264" y="51"/>
                  <a:pt x="265" y="51"/>
                  <a:pt x="264" y="51"/>
                </a:cubicBezTo>
                <a:cubicBezTo>
                  <a:pt x="265" y="51"/>
                  <a:pt x="268" y="50"/>
                  <a:pt x="269" y="50"/>
                </a:cubicBezTo>
                <a:cubicBezTo>
                  <a:pt x="271" y="50"/>
                  <a:pt x="269" y="50"/>
                  <a:pt x="267" y="50"/>
                </a:cubicBezTo>
                <a:cubicBezTo>
                  <a:pt x="267" y="50"/>
                  <a:pt x="269" y="50"/>
                  <a:pt x="268" y="49"/>
                </a:cubicBezTo>
                <a:cubicBezTo>
                  <a:pt x="268" y="49"/>
                  <a:pt x="264" y="48"/>
                  <a:pt x="264" y="49"/>
                </a:cubicBezTo>
                <a:cubicBezTo>
                  <a:pt x="263" y="49"/>
                  <a:pt x="264" y="49"/>
                  <a:pt x="263" y="48"/>
                </a:cubicBezTo>
                <a:cubicBezTo>
                  <a:pt x="259" y="48"/>
                  <a:pt x="255" y="48"/>
                  <a:pt x="250" y="49"/>
                </a:cubicBezTo>
                <a:cubicBezTo>
                  <a:pt x="251" y="49"/>
                  <a:pt x="251" y="48"/>
                  <a:pt x="251" y="48"/>
                </a:cubicBezTo>
                <a:cubicBezTo>
                  <a:pt x="249" y="48"/>
                  <a:pt x="248" y="48"/>
                  <a:pt x="248" y="49"/>
                </a:cubicBezTo>
                <a:cubicBezTo>
                  <a:pt x="247" y="49"/>
                  <a:pt x="245" y="49"/>
                  <a:pt x="245" y="48"/>
                </a:cubicBezTo>
                <a:cubicBezTo>
                  <a:pt x="244" y="49"/>
                  <a:pt x="241" y="49"/>
                  <a:pt x="240" y="49"/>
                </a:cubicBezTo>
                <a:cubicBezTo>
                  <a:pt x="240" y="48"/>
                  <a:pt x="242" y="48"/>
                  <a:pt x="242" y="48"/>
                </a:cubicBezTo>
                <a:cubicBezTo>
                  <a:pt x="238" y="48"/>
                  <a:pt x="234" y="49"/>
                  <a:pt x="233" y="49"/>
                </a:cubicBezTo>
                <a:cubicBezTo>
                  <a:pt x="231" y="49"/>
                  <a:pt x="234" y="49"/>
                  <a:pt x="232" y="49"/>
                </a:cubicBezTo>
                <a:cubicBezTo>
                  <a:pt x="224" y="49"/>
                  <a:pt x="217" y="49"/>
                  <a:pt x="212" y="49"/>
                </a:cubicBezTo>
                <a:cubicBezTo>
                  <a:pt x="211" y="50"/>
                  <a:pt x="213" y="50"/>
                  <a:pt x="212" y="50"/>
                </a:cubicBezTo>
                <a:cubicBezTo>
                  <a:pt x="210" y="50"/>
                  <a:pt x="210" y="50"/>
                  <a:pt x="207" y="50"/>
                </a:cubicBezTo>
                <a:cubicBezTo>
                  <a:pt x="207" y="50"/>
                  <a:pt x="208" y="50"/>
                  <a:pt x="208" y="50"/>
                </a:cubicBezTo>
                <a:cubicBezTo>
                  <a:pt x="201" y="50"/>
                  <a:pt x="186" y="50"/>
                  <a:pt x="176" y="50"/>
                </a:cubicBezTo>
                <a:cubicBezTo>
                  <a:pt x="175" y="50"/>
                  <a:pt x="175" y="50"/>
                  <a:pt x="173" y="50"/>
                </a:cubicBezTo>
                <a:cubicBezTo>
                  <a:pt x="180" y="50"/>
                  <a:pt x="182" y="50"/>
                  <a:pt x="188" y="49"/>
                </a:cubicBezTo>
                <a:cubicBezTo>
                  <a:pt x="188" y="49"/>
                  <a:pt x="187" y="49"/>
                  <a:pt x="187" y="48"/>
                </a:cubicBezTo>
                <a:cubicBezTo>
                  <a:pt x="189" y="48"/>
                  <a:pt x="193" y="49"/>
                  <a:pt x="193" y="48"/>
                </a:cubicBezTo>
                <a:cubicBezTo>
                  <a:pt x="191" y="48"/>
                  <a:pt x="187" y="48"/>
                  <a:pt x="188" y="47"/>
                </a:cubicBezTo>
                <a:cubicBezTo>
                  <a:pt x="187" y="47"/>
                  <a:pt x="187" y="48"/>
                  <a:pt x="184" y="47"/>
                </a:cubicBezTo>
                <a:cubicBezTo>
                  <a:pt x="184" y="47"/>
                  <a:pt x="185" y="47"/>
                  <a:pt x="187" y="47"/>
                </a:cubicBezTo>
                <a:cubicBezTo>
                  <a:pt x="186" y="46"/>
                  <a:pt x="184" y="47"/>
                  <a:pt x="181" y="47"/>
                </a:cubicBezTo>
                <a:cubicBezTo>
                  <a:pt x="181" y="47"/>
                  <a:pt x="180" y="47"/>
                  <a:pt x="179" y="46"/>
                </a:cubicBezTo>
                <a:cubicBezTo>
                  <a:pt x="181" y="46"/>
                  <a:pt x="187" y="46"/>
                  <a:pt x="185" y="47"/>
                </a:cubicBezTo>
                <a:cubicBezTo>
                  <a:pt x="195" y="47"/>
                  <a:pt x="191" y="45"/>
                  <a:pt x="193" y="45"/>
                </a:cubicBezTo>
                <a:cubicBezTo>
                  <a:pt x="197" y="45"/>
                  <a:pt x="198" y="44"/>
                  <a:pt x="201" y="43"/>
                </a:cubicBezTo>
                <a:cubicBezTo>
                  <a:pt x="199" y="43"/>
                  <a:pt x="199" y="43"/>
                  <a:pt x="201" y="43"/>
                </a:cubicBezTo>
                <a:cubicBezTo>
                  <a:pt x="200" y="42"/>
                  <a:pt x="199" y="42"/>
                  <a:pt x="197" y="42"/>
                </a:cubicBezTo>
                <a:cubicBezTo>
                  <a:pt x="195" y="42"/>
                  <a:pt x="196" y="43"/>
                  <a:pt x="193" y="43"/>
                </a:cubicBezTo>
                <a:cubicBezTo>
                  <a:pt x="193" y="43"/>
                  <a:pt x="193" y="42"/>
                  <a:pt x="192" y="42"/>
                </a:cubicBezTo>
                <a:cubicBezTo>
                  <a:pt x="192" y="42"/>
                  <a:pt x="193" y="42"/>
                  <a:pt x="195" y="42"/>
                </a:cubicBezTo>
                <a:cubicBezTo>
                  <a:pt x="194" y="42"/>
                  <a:pt x="193" y="41"/>
                  <a:pt x="192" y="41"/>
                </a:cubicBezTo>
                <a:cubicBezTo>
                  <a:pt x="188" y="41"/>
                  <a:pt x="181" y="41"/>
                  <a:pt x="182" y="42"/>
                </a:cubicBezTo>
                <a:cubicBezTo>
                  <a:pt x="176" y="43"/>
                  <a:pt x="165" y="43"/>
                  <a:pt x="160" y="44"/>
                </a:cubicBezTo>
                <a:cubicBezTo>
                  <a:pt x="147" y="43"/>
                  <a:pt x="134" y="44"/>
                  <a:pt x="123" y="44"/>
                </a:cubicBezTo>
                <a:cubicBezTo>
                  <a:pt x="122" y="45"/>
                  <a:pt x="117" y="45"/>
                  <a:pt x="117" y="46"/>
                </a:cubicBezTo>
                <a:cubicBezTo>
                  <a:pt x="113" y="46"/>
                  <a:pt x="108" y="47"/>
                  <a:pt x="105" y="47"/>
                </a:cubicBezTo>
                <a:cubicBezTo>
                  <a:pt x="104" y="47"/>
                  <a:pt x="102" y="47"/>
                  <a:pt x="100" y="47"/>
                </a:cubicBezTo>
                <a:cubicBezTo>
                  <a:pt x="99" y="47"/>
                  <a:pt x="99" y="47"/>
                  <a:pt x="98" y="47"/>
                </a:cubicBezTo>
                <a:cubicBezTo>
                  <a:pt x="95" y="47"/>
                  <a:pt x="88" y="47"/>
                  <a:pt x="86" y="46"/>
                </a:cubicBezTo>
                <a:cubicBezTo>
                  <a:pt x="85" y="46"/>
                  <a:pt x="84" y="46"/>
                  <a:pt x="82" y="46"/>
                </a:cubicBezTo>
                <a:cubicBezTo>
                  <a:pt x="84" y="46"/>
                  <a:pt x="83" y="46"/>
                  <a:pt x="84" y="45"/>
                </a:cubicBezTo>
                <a:cubicBezTo>
                  <a:pt x="86" y="45"/>
                  <a:pt x="87" y="46"/>
                  <a:pt x="88" y="46"/>
                </a:cubicBezTo>
                <a:cubicBezTo>
                  <a:pt x="86" y="45"/>
                  <a:pt x="84" y="45"/>
                  <a:pt x="84" y="45"/>
                </a:cubicBezTo>
                <a:cubicBezTo>
                  <a:pt x="84" y="45"/>
                  <a:pt x="86" y="45"/>
                  <a:pt x="86" y="45"/>
                </a:cubicBezTo>
                <a:cubicBezTo>
                  <a:pt x="87" y="45"/>
                  <a:pt x="87" y="45"/>
                  <a:pt x="87" y="45"/>
                </a:cubicBezTo>
                <a:cubicBezTo>
                  <a:pt x="87" y="44"/>
                  <a:pt x="83" y="44"/>
                  <a:pt x="83" y="45"/>
                </a:cubicBezTo>
                <a:cubicBezTo>
                  <a:pt x="83" y="44"/>
                  <a:pt x="82" y="45"/>
                  <a:pt x="81" y="44"/>
                </a:cubicBezTo>
                <a:cubicBezTo>
                  <a:pt x="83" y="44"/>
                  <a:pt x="85" y="44"/>
                  <a:pt x="86" y="44"/>
                </a:cubicBezTo>
                <a:cubicBezTo>
                  <a:pt x="88" y="44"/>
                  <a:pt x="93" y="44"/>
                  <a:pt x="92" y="43"/>
                </a:cubicBezTo>
                <a:cubicBezTo>
                  <a:pt x="97" y="43"/>
                  <a:pt x="104" y="43"/>
                  <a:pt x="110" y="43"/>
                </a:cubicBezTo>
                <a:cubicBezTo>
                  <a:pt x="110" y="43"/>
                  <a:pt x="108" y="42"/>
                  <a:pt x="108" y="43"/>
                </a:cubicBezTo>
                <a:cubicBezTo>
                  <a:pt x="108" y="42"/>
                  <a:pt x="116" y="43"/>
                  <a:pt x="121" y="42"/>
                </a:cubicBezTo>
                <a:cubicBezTo>
                  <a:pt x="119" y="42"/>
                  <a:pt x="120" y="42"/>
                  <a:pt x="119" y="41"/>
                </a:cubicBezTo>
                <a:cubicBezTo>
                  <a:pt x="118" y="42"/>
                  <a:pt x="108" y="41"/>
                  <a:pt x="106" y="42"/>
                </a:cubicBezTo>
                <a:cubicBezTo>
                  <a:pt x="105" y="41"/>
                  <a:pt x="103" y="41"/>
                  <a:pt x="100" y="41"/>
                </a:cubicBezTo>
                <a:cubicBezTo>
                  <a:pt x="102" y="41"/>
                  <a:pt x="107" y="41"/>
                  <a:pt x="108" y="41"/>
                </a:cubicBezTo>
                <a:cubicBezTo>
                  <a:pt x="110" y="41"/>
                  <a:pt x="107" y="41"/>
                  <a:pt x="109" y="41"/>
                </a:cubicBezTo>
                <a:cubicBezTo>
                  <a:pt x="107" y="40"/>
                  <a:pt x="105" y="40"/>
                  <a:pt x="103" y="40"/>
                </a:cubicBezTo>
                <a:cubicBezTo>
                  <a:pt x="103" y="40"/>
                  <a:pt x="104" y="40"/>
                  <a:pt x="106" y="40"/>
                </a:cubicBezTo>
                <a:cubicBezTo>
                  <a:pt x="103" y="39"/>
                  <a:pt x="98" y="39"/>
                  <a:pt x="97" y="39"/>
                </a:cubicBezTo>
                <a:cubicBezTo>
                  <a:pt x="95" y="39"/>
                  <a:pt x="98" y="39"/>
                  <a:pt x="95" y="39"/>
                </a:cubicBezTo>
                <a:cubicBezTo>
                  <a:pt x="96" y="38"/>
                  <a:pt x="103" y="39"/>
                  <a:pt x="109" y="39"/>
                </a:cubicBezTo>
                <a:cubicBezTo>
                  <a:pt x="109" y="38"/>
                  <a:pt x="107" y="38"/>
                  <a:pt x="106" y="38"/>
                </a:cubicBezTo>
                <a:cubicBezTo>
                  <a:pt x="106" y="38"/>
                  <a:pt x="108" y="38"/>
                  <a:pt x="110" y="38"/>
                </a:cubicBezTo>
                <a:cubicBezTo>
                  <a:pt x="110" y="38"/>
                  <a:pt x="109" y="38"/>
                  <a:pt x="110" y="39"/>
                </a:cubicBezTo>
                <a:cubicBezTo>
                  <a:pt x="112" y="39"/>
                  <a:pt x="112" y="38"/>
                  <a:pt x="115" y="39"/>
                </a:cubicBezTo>
                <a:cubicBezTo>
                  <a:pt x="114" y="38"/>
                  <a:pt x="113" y="38"/>
                  <a:pt x="113" y="38"/>
                </a:cubicBezTo>
                <a:cubicBezTo>
                  <a:pt x="115" y="39"/>
                  <a:pt x="116" y="39"/>
                  <a:pt x="117" y="40"/>
                </a:cubicBezTo>
                <a:cubicBezTo>
                  <a:pt x="119" y="40"/>
                  <a:pt x="117" y="39"/>
                  <a:pt x="119" y="39"/>
                </a:cubicBezTo>
                <a:cubicBezTo>
                  <a:pt x="122" y="40"/>
                  <a:pt x="131" y="40"/>
                  <a:pt x="134" y="39"/>
                </a:cubicBezTo>
                <a:cubicBezTo>
                  <a:pt x="134" y="39"/>
                  <a:pt x="132" y="40"/>
                  <a:pt x="131" y="39"/>
                </a:cubicBezTo>
                <a:cubicBezTo>
                  <a:pt x="132" y="39"/>
                  <a:pt x="134" y="39"/>
                  <a:pt x="133" y="39"/>
                </a:cubicBezTo>
                <a:cubicBezTo>
                  <a:pt x="138" y="39"/>
                  <a:pt x="133" y="40"/>
                  <a:pt x="138" y="41"/>
                </a:cubicBezTo>
                <a:cubicBezTo>
                  <a:pt x="135" y="41"/>
                  <a:pt x="139" y="41"/>
                  <a:pt x="134" y="41"/>
                </a:cubicBezTo>
                <a:cubicBezTo>
                  <a:pt x="134" y="41"/>
                  <a:pt x="134" y="42"/>
                  <a:pt x="133" y="42"/>
                </a:cubicBezTo>
                <a:cubicBezTo>
                  <a:pt x="135" y="42"/>
                  <a:pt x="139" y="42"/>
                  <a:pt x="139" y="41"/>
                </a:cubicBezTo>
                <a:cubicBezTo>
                  <a:pt x="149" y="41"/>
                  <a:pt x="167" y="40"/>
                  <a:pt x="180" y="40"/>
                </a:cubicBezTo>
                <a:cubicBezTo>
                  <a:pt x="177" y="39"/>
                  <a:pt x="177" y="40"/>
                  <a:pt x="172" y="40"/>
                </a:cubicBezTo>
                <a:cubicBezTo>
                  <a:pt x="173" y="38"/>
                  <a:pt x="172" y="39"/>
                  <a:pt x="174" y="38"/>
                </a:cubicBezTo>
                <a:cubicBezTo>
                  <a:pt x="175" y="38"/>
                  <a:pt x="175" y="38"/>
                  <a:pt x="175" y="38"/>
                </a:cubicBezTo>
                <a:cubicBezTo>
                  <a:pt x="177" y="38"/>
                  <a:pt x="175" y="38"/>
                  <a:pt x="176" y="38"/>
                </a:cubicBezTo>
                <a:cubicBezTo>
                  <a:pt x="177" y="38"/>
                  <a:pt x="178" y="37"/>
                  <a:pt x="181" y="38"/>
                </a:cubicBezTo>
                <a:cubicBezTo>
                  <a:pt x="180" y="38"/>
                  <a:pt x="180" y="38"/>
                  <a:pt x="180" y="38"/>
                </a:cubicBezTo>
                <a:cubicBezTo>
                  <a:pt x="179" y="39"/>
                  <a:pt x="178" y="39"/>
                  <a:pt x="177" y="39"/>
                </a:cubicBezTo>
                <a:cubicBezTo>
                  <a:pt x="177" y="39"/>
                  <a:pt x="181" y="39"/>
                  <a:pt x="180" y="38"/>
                </a:cubicBezTo>
                <a:cubicBezTo>
                  <a:pt x="182" y="38"/>
                  <a:pt x="179" y="39"/>
                  <a:pt x="180" y="39"/>
                </a:cubicBezTo>
                <a:cubicBezTo>
                  <a:pt x="184" y="39"/>
                  <a:pt x="179" y="38"/>
                  <a:pt x="184" y="38"/>
                </a:cubicBezTo>
                <a:cubicBezTo>
                  <a:pt x="182" y="37"/>
                  <a:pt x="186" y="37"/>
                  <a:pt x="186" y="36"/>
                </a:cubicBezTo>
                <a:cubicBezTo>
                  <a:pt x="184" y="36"/>
                  <a:pt x="183" y="37"/>
                  <a:pt x="181" y="37"/>
                </a:cubicBezTo>
                <a:cubicBezTo>
                  <a:pt x="180" y="37"/>
                  <a:pt x="185" y="36"/>
                  <a:pt x="187" y="36"/>
                </a:cubicBezTo>
                <a:cubicBezTo>
                  <a:pt x="183" y="36"/>
                  <a:pt x="188" y="34"/>
                  <a:pt x="190" y="34"/>
                </a:cubicBezTo>
                <a:cubicBezTo>
                  <a:pt x="190" y="34"/>
                  <a:pt x="191" y="33"/>
                  <a:pt x="192" y="33"/>
                </a:cubicBezTo>
                <a:cubicBezTo>
                  <a:pt x="191" y="33"/>
                  <a:pt x="189" y="33"/>
                  <a:pt x="190" y="32"/>
                </a:cubicBezTo>
                <a:cubicBezTo>
                  <a:pt x="191" y="32"/>
                  <a:pt x="192" y="33"/>
                  <a:pt x="192" y="33"/>
                </a:cubicBezTo>
                <a:cubicBezTo>
                  <a:pt x="195" y="33"/>
                  <a:pt x="195" y="32"/>
                  <a:pt x="197" y="31"/>
                </a:cubicBezTo>
                <a:cubicBezTo>
                  <a:pt x="198" y="31"/>
                  <a:pt x="196" y="31"/>
                  <a:pt x="197" y="31"/>
                </a:cubicBezTo>
                <a:cubicBezTo>
                  <a:pt x="197" y="31"/>
                  <a:pt x="196" y="31"/>
                  <a:pt x="195" y="31"/>
                </a:cubicBezTo>
                <a:cubicBezTo>
                  <a:pt x="194" y="30"/>
                  <a:pt x="196" y="30"/>
                  <a:pt x="194" y="30"/>
                </a:cubicBezTo>
                <a:cubicBezTo>
                  <a:pt x="196" y="29"/>
                  <a:pt x="194" y="29"/>
                  <a:pt x="196" y="28"/>
                </a:cubicBezTo>
                <a:cubicBezTo>
                  <a:pt x="195" y="28"/>
                  <a:pt x="193" y="28"/>
                  <a:pt x="190" y="29"/>
                </a:cubicBezTo>
                <a:cubicBezTo>
                  <a:pt x="192" y="29"/>
                  <a:pt x="190" y="29"/>
                  <a:pt x="192" y="30"/>
                </a:cubicBezTo>
                <a:cubicBezTo>
                  <a:pt x="191" y="30"/>
                  <a:pt x="190" y="29"/>
                  <a:pt x="188" y="29"/>
                </a:cubicBezTo>
                <a:cubicBezTo>
                  <a:pt x="186" y="29"/>
                  <a:pt x="188" y="30"/>
                  <a:pt x="186" y="30"/>
                </a:cubicBezTo>
                <a:cubicBezTo>
                  <a:pt x="185" y="30"/>
                  <a:pt x="185" y="30"/>
                  <a:pt x="185" y="29"/>
                </a:cubicBezTo>
                <a:cubicBezTo>
                  <a:pt x="180" y="30"/>
                  <a:pt x="172" y="29"/>
                  <a:pt x="166" y="30"/>
                </a:cubicBezTo>
                <a:cubicBezTo>
                  <a:pt x="167" y="29"/>
                  <a:pt x="166" y="29"/>
                  <a:pt x="166" y="29"/>
                </a:cubicBezTo>
                <a:cubicBezTo>
                  <a:pt x="159" y="29"/>
                  <a:pt x="154" y="29"/>
                  <a:pt x="149" y="30"/>
                </a:cubicBezTo>
                <a:cubicBezTo>
                  <a:pt x="143" y="30"/>
                  <a:pt x="132" y="30"/>
                  <a:pt x="121" y="30"/>
                </a:cubicBezTo>
                <a:cubicBezTo>
                  <a:pt x="114" y="30"/>
                  <a:pt x="105" y="31"/>
                  <a:pt x="102" y="31"/>
                </a:cubicBezTo>
                <a:cubicBezTo>
                  <a:pt x="100" y="31"/>
                  <a:pt x="90" y="33"/>
                  <a:pt x="95" y="33"/>
                </a:cubicBezTo>
                <a:cubicBezTo>
                  <a:pt x="94" y="33"/>
                  <a:pt x="92" y="33"/>
                  <a:pt x="91" y="33"/>
                </a:cubicBezTo>
                <a:cubicBezTo>
                  <a:pt x="91" y="34"/>
                  <a:pt x="91" y="34"/>
                  <a:pt x="92" y="34"/>
                </a:cubicBezTo>
                <a:cubicBezTo>
                  <a:pt x="92" y="34"/>
                  <a:pt x="90" y="34"/>
                  <a:pt x="89" y="34"/>
                </a:cubicBezTo>
                <a:cubicBezTo>
                  <a:pt x="90" y="34"/>
                  <a:pt x="89" y="35"/>
                  <a:pt x="87" y="36"/>
                </a:cubicBezTo>
                <a:cubicBezTo>
                  <a:pt x="86" y="36"/>
                  <a:pt x="85" y="36"/>
                  <a:pt x="84" y="36"/>
                </a:cubicBezTo>
                <a:cubicBezTo>
                  <a:pt x="87" y="36"/>
                  <a:pt x="86" y="34"/>
                  <a:pt x="89" y="35"/>
                </a:cubicBezTo>
                <a:cubicBezTo>
                  <a:pt x="89" y="34"/>
                  <a:pt x="88" y="34"/>
                  <a:pt x="88" y="34"/>
                </a:cubicBezTo>
                <a:cubicBezTo>
                  <a:pt x="86" y="34"/>
                  <a:pt x="85" y="35"/>
                  <a:pt x="82" y="35"/>
                </a:cubicBezTo>
                <a:cubicBezTo>
                  <a:pt x="82" y="35"/>
                  <a:pt x="82" y="34"/>
                  <a:pt x="78" y="34"/>
                </a:cubicBezTo>
                <a:cubicBezTo>
                  <a:pt x="76" y="35"/>
                  <a:pt x="75" y="35"/>
                  <a:pt x="75" y="36"/>
                </a:cubicBezTo>
                <a:cubicBezTo>
                  <a:pt x="74" y="35"/>
                  <a:pt x="73" y="35"/>
                  <a:pt x="72" y="35"/>
                </a:cubicBezTo>
                <a:cubicBezTo>
                  <a:pt x="71" y="35"/>
                  <a:pt x="70" y="36"/>
                  <a:pt x="69" y="36"/>
                </a:cubicBezTo>
                <a:cubicBezTo>
                  <a:pt x="70" y="36"/>
                  <a:pt x="73" y="35"/>
                  <a:pt x="73" y="36"/>
                </a:cubicBezTo>
                <a:cubicBezTo>
                  <a:pt x="76" y="36"/>
                  <a:pt x="77" y="36"/>
                  <a:pt x="80" y="36"/>
                </a:cubicBezTo>
                <a:cubicBezTo>
                  <a:pt x="74" y="37"/>
                  <a:pt x="67" y="36"/>
                  <a:pt x="63" y="36"/>
                </a:cubicBezTo>
                <a:cubicBezTo>
                  <a:pt x="61" y="37"/>
                  <a:pt x="63" y="37"/>
                  <a:pt x="61" y="37"/>
                </a:cubicBezTo>
                <a:cubicBezTo>
                  <a:pt x="61" y="38"/>
                  <a:pt x="65" y="39"/>
                  <a:pt x="61" y="38"/>
                </a:cubicBezTo>
                <a:cubicBezTo>
                  <a:pt x="60" y="38"/>
                  <a:pt x="61" y="38"/>
                  <a:pt x="61" y="38"/>
                </a:cubicBezTo>
                <a:cubicBezTo>
                  <a:pt x="61" y="39"/>
                  <a:pt x="58" y="38"/>
                  <a:pt x="59" y="38"/>
                </a:cubicBezTo>
                <a:cubicBezTo>
                  <a:pt x="61" y="38"/>
                  <a:pt x="59" y="37"/>
                  <a:pt x="56" y="37"/>
                </a:cubicBezTo>
                <a:cubicBezTo>
                  <a:pt x="56" y="37"/>
                  <a:pt x="53" y="37"/>
                  <a:pt x="51" y="38"/>
                </a:cubicBezTo>
                <a:cubicBezTo>
                  <a:pt x="51" y="38"/>
                  <a:pt x="54" y="37"/>
                  <a:pt x="54" y="38"/>
                </a:cubicBezTo>
                <a:cubicBezTo>
                  <a:pt x="53" y="38"/>
                  <a:pt x="52" y="38"/>
                  <a:pt x="52" y="38"/>
                </a:cubicBezTo>
                <a:cubicBezTo>
                  <a:pt x="50" y="38"/>
                  <a:pt x="51" y="38"/>
                  <a:pt x="49" y="38"/>
                </a:cubicBezTo>
                <a:cubicBezTo>
                  <a:pt x="53" y="39"/>
                  <a:pt x="46" y="39"/>
                  <a:pt x="45" y="40"/>
                </a:cubicBezTo>
                <a:cubicBezTo>
                  <a:pt x="44" y="40"/>
                  <a:pt x="45" y="39"/>
                  <a:pt x="45" y="39"/>
                </a:cubicBezTo>
                <a:cubicBezTo>
                  <a:pt x="40" y="40"/>
                  <a:pt x="38" y="40"/>
                  <a:pt x="37" y="42"/>
                </a:cubicBezTo>
                <a:cubicBezTo>
                  <a:pt x="36" y="41"/>
                  <a:pt x="36" y="42"/>
                  <a:pt x="35" y="42"/>
                </a:cubicBezTo>
                <a:cubicBezTo>
                  <a:pt x="35" y="42"/>
                  <a:pt x="37" y="42"/>
                  <a:pt x="37" y="42"/>
                </a:cubicBezTo>
                <a:cubicBezTo>
                  <a:pt x="31" y="42"/>
                  <a:pt x="30" y="43"/>
                  <a:pt x="24" y="43"/>
                </a:cubicBezTo>
                <a:cubicBezTo>
                  <a:pt x="26" y="41"/>
                  <a:pt x="33" y="40"/>
                  <a:pt x="37" y="38"/>
                </a:cubicBezTo>
                <a:cubicBezTo>
                  <a:pt x="39" y="38"/>
                  <a:pt x="37" y="39"/>
                  <a:pt x="36" y="39"/>
                </a:cubicBezTo>
                <a:cubicBezTo>
                  <a:pt x="37" y="39"/>
                  <a:pt x="41" y="38"/>
                  <a:pt x="39" y="38"/>
                </a:cubicBezTo>
                <a:cubicBezTo>
                  <a:pt x="41" y="37"/>
                  <a:pt x="45" y="37"/>
                  <a:pt x="46" y="36"/>
                </a:cubicBezTo>
                <a:cubicBezTo>
                  <a:pt x="43" y="36"/>
                  <a:pt x="43" y="37"/>
                  <a:pt x="42" y="36"/>
                </a:cubicBezTo>
                <a:cubicBezTo>
                  <a:pt x="40" y="36"/>
                  <a:pt x="40" y="37"/>
                  <a:pt x="40" y="37"/>
                </a:cubicBezTo>
                <a:cubicBezTo>
                  <a:pt x="37" y="37"/>
                  <a:pt x="40" y="37"/>
                  <a:pt x="38" y="38"/>
                </a:cubicBezTo>
                <a:cubicBezTo>
                  <a:pt x="36" y="37"/>
                  <a:pt x="42" y="36"/>
                  <a:pt x="36" y="36"/>
                </a:cubicBezTo>
                <a:cubicBezTo>
                  <a:pt x="36" y="36"/>
                  <a:pt x="39" y="35"/>
                  <a:pt x="41" y="36"/>
                </a:cubicBezTo>
                <a:cubicBezTo>
                  <a:pt x="39" y="35"/>
                  <a:pt x="41" y="35"/>
                  <a:pt x="41" y="35"/>
                </a:cubicBezTo>
                <a:cubicBezTo>
                  <a:pt x="43" y="35"/>
                  <a:pt x="44" y="35"/>
                  <a:pt x="46" y="35"/>
                </a:cubicBezTo>
                <a:cubicBezTo>
                  <a:pt x="52" y="34"/>
                  <a:pt x="52" y="32"/>
                  <a:pt x="59" y="31"/>
                </a:cubicBezTo>
                <a:cubicBezTo>
                  <a:pt x="58" y="31"/>
                  <a:pt x="59" y="30"/>
                  <a:pt x="57" y="30"/>
                </a:cubicBezTo>
                <a:cubicBezTo>
                  <a:pt x="57" y="29"/>
                  <a:pt x="59" y="30"/>
                  <a:pt x="59" y="29"/>
                </a:cubicBezTo>
                <a:cubicBezTo>
                  <a:pt x="59" y="29"/>
                  <a:pt x="60" y="28"/>
                  <a:pt x="57" y="28"/>
                </a:cubicBezTo>
                <a:cubicBezTo>
                  <a:pt x="57" y="28"/>
                  <a:pt x="59" y="28"/>
                  <a:pt x="59" y="28"/>
                </a:cubicBezTo>
                <a:cubicBezTo>
                  <a:pt x="56" y="28"/>
                  <a:pt x="60" y="28"/>
                  <a:pt x="55" y="27"/>
                </a:cubicBezTo>
                <a:cubicBezTo>
                  <a:pt x="57" y="27"/>
                  <a:pt x="57" y="26"/>
                  <a:pt x="59" y="26"/>
                </a:cubicBezTo>
                <a:cubicBezTo>
                  <a:pt x="60" y="26"/>
                  <a:pt x="57" y="25"/>
                  <a:pt x="56" y="26"/>
                </a:cubicBezTo>
                <a:cubicBezTo>
                  <a:pt x="56" y="25"/>
                  <a:pt x="54" y="25"/>
                  <a:pt x="51" y="25"/>
                </a:cubicBezTo>
                <a:cubicBezTo>
                  <a:pt x="53" y="25"/>
                  <a:pt x="50" y="25"/>
                  <a:pt x="49" y="25"/>
                </a:cubicBezTo>
                <a:cubicBezTo>
                  <a:pt x="50" y="24"/>
                  <a:pt x="50" y="24"/>
                  <a:pt x="50" y="24"/>
                </a:cubicBezTo>
                <a:cubicBezTo>
                  <a:pt x="51" y="24"/>
                  <a:pt x="54" y="24"/>
                  <a:pt x="55" y="23"/>
                </a:cubicBezTo>
                <a:cubicBezTo>
                  <a:pt x="55" y="23"/>
                  <a:pt x="53" y="23"/>
                  <a:pt x="55" y="22"/>
                </a:cubicBezTo>
                <a:cubicBezTo>
                  <a:pt x="53" y="22"/>
                  <a:pt x="52" y="22"/>
                  <a:pt x="53" y="21"/>
                </a:cubicBezTo>
                <a:cubicBezTo>
                  <a:pt x="51" y="20"/>
                  <a:pt x="46" y="20"/>
                  <a:pt x="44" y="19"/>
                </a:cubicBezTo>
                <a:cubicBezTo>
                  <a:pt x="35" y="19"/>
                  <a:pt x="29" y="20"/>
                  <a:pt x="21" y="20"/>
                </a:cubicBezTo>
                <a:cubicBezTo>
                  <a:pt x="16" y="20"/>
                  <a:pt x="9" y="19"/>
                  <a:pt x="1" y="20"/>
                </a:cubicBezTo>
                <a:cubicBezTo>
                  <a:pt x="2" y="20"/>
                  <a:pt x="1" y="20"/>
                  <a:pt x="0" y="20"/>
                </a:cubicBezTo>
                <a:cubicBezTo>
                  <a:pt x="1" y="18"/>
                  <a:pt x="5" y="19"/>
                  <a:pt x="4" y="18"/>
                </a:cubicBezTo>
                <a:cubicBezTo>
                  <a:pt x="5" y="18"/>
                  <a:pt x="12" y="18"/>
                  <a:pt x="14" y="18"/>
                </a:cubicBezTo>
                <a:cubicBezTo>
                  <a:pt x="20" y="18"/>
                  <a:pt x="36" y="17"/>
                  <a:pt x="43" y="17"/>
                </a:cubicBezTo>
                <a:cubicBezTo>
                  <a:pt x="40" y="16"/>
                  <a:pt x="44" y="15"/>
                  <a:pt x="41" y="15"/>
                </a:cubicBezTo>
                <a:cubicBezTo>
                  <a:pt x="40" y="14"/>
                  <a:pt x="42" y="14"/>
                  <a:pt x="42" y="14"/>
                </a:cubicBezTo>
                <a:cubicBezTo>
                  <a:pt x="44" y="14"/>
                  <a:pt x="41" y="14"/>
                  <a:pt x="43" y="14"/>
                </a:cubicBezTo>
                <a:close/>
                <a:moveTo>
                  <a:pt x="358" y="18"/>
                </a:moveTo>
                <a:cubicBezTo>
                  <a:pt x="361" y="18"/>
                  <a:pt x="363" y="17"/>
                  <a:pt x="365" y="17"/>
                </a:cubicBezTo>
                <a:cubicBezTo>
                  <a:pt x="361" y="17"/>
                  <a:pt x="361" y="17"/>
                  <a:pt x="358" y="18"/>
                </a:cubicBezTo>
                <a:close/>
                <a:moveTo>
                  <a:pt x="620" y="13"/>
                </a:moveTo>
                <a:cubicBezTo>
                  <a:pt x="621" y="13"/>
                  <a:pt x="621" y="13"/>
                  <a:pt x="622" y="13"/>
                </a:cubicBezTo>
                <a:cubicBezTo>
                  <a:pt x="622" y="13"/>
                  <a:pt x="625" y="12"/>
                  <a:pt x="625" y="12"/>
                </a:cubicBezTo>
                <a:cubicBezTo>
                  <a:pt x="623" y="12"/>
                  <a:pt x="621" y="12"/>
                  <a:pt x="620" y="13"/>
                </a:cubicBezTo>
                <a:close/>
                <a:moveTo>
                  <a:pt x="621" y="13"/>
                </a:moveTo>
                <a:cubicBezTo>
                  <a:pt x="623" y="13"/>
                  <a:pt x="624" y="14"/>
                  <a:pt x="626" y="14"/>
                </a:cubicBezTo>
                <a:cubicBezTo>
                  <a:pt x="625" y="13"/>
                  <a:pt x="624" y="13"/>
                  <a:pt x="626" y="13"/>
                </a:cubicBezTo>
                <a:cubicBezTo>
                  <a:pt x="624" y="13"/>
                  <a:pt x="622" y="13"/>
                  <a:pt x="621" y="13"/>
                </a:cubicBezTo>
                <a:close/>
                <a:moveTo>
                  <a:pt x="668" y="6"/>
                </a:moveTo>
                <a:cubicBezTo>
                  <a:pt x="670" y="6"/>
                  <a:pt x="672" y="6"/>
                  <a:pt x="672" y="6"/>
                </a:cubicBezTo>
                <a:cubicBezTo>
                  <a:pt x="671" y="6"/>
                  <a:pt x="668" y="6"/>
                  <a:pt x="668" y="6"/>
                </a:cubicBezTo>
                <a:close/>
                <a:moveTo>
                  <a:pt x="836" y="14"/>
                </a:moveTo>
                <a:cubicBezTo>
                  <a:pt x="834" y="14"/>
                  <a:pt x="834" y="14"/>
                  <a:pt x="833" y="14"/>
                </a:cubicBezTo>
                <a:cubicBezTo>
                  <a:pt x="834" y="14"/>
                  <a:pt x="835" y="14"/>
                  <a:pt x="835" y="13"/>
                </a:cubicBezTo>
                <a:cubicBezTo>
                  <a:pt x="834" y="13"/>
                  <a:pt x="834" y="14"/>
                  <a:pt x="832" y="14"/>
                </a:cubicBezTo>
                <a:cubicBezTo>
                  <a:pt x="832" y="14"/>
                  <a:pt x="832" y="15"/>
                  <a:pt x="834" y="15"/>
                </a:cubicBezTo>
                <a:cubicBezTo>
                  <a:pt x="835" y="14"/>
                  <a:pt x="835" y="14"/>
                  <a:pt x="836" y="14"/>
                </a:cubicBezTo>
                <a:close/>
                <a:moveTo>
                  <a:pt x="871" y="29"/>
                </a:moveTo>
                <a:cubicBezTo>
                  <a:pt x="871" y="30"/>
                  <a:pt x="879" y="30"/>
                  <a:pt x="880" y="30"/>
                </a:cubicBezTo>
                <a:cubicBezTo>
                  <a:pt x="879" y="30"/>
                  <a:pt x="877" y="30"/>
                  <a:pt x="876" y="30"/>
                </a:cubicBezTo>
                <a:cubicBezTo>
                  <a:pt x="876" y="31"/>
                  <a:pt x="873" y="30"/>
                  <a:pt x="873" y="31"/>
                </a:cubicBezTo>
                <a:cubicBezTo>
                  <a:pt x="874" y="31"/>
                  <a:pt x="875" y="32"/>
                  <a:pt x="875" y="32"/>
                </a:cubicBezTo>
                <a:cubicBezTo>
                  <a:pt x="878" y="32"/>
                  <a:pt x="885" y="32"/>
                  <a:pt x="886" y="30"/>
                </a:cubicBezTo>
                <a:cubicBezTo>
                  <a:pt x="889" y="31"/>
                  <a:pt x="893" y="30"/>
                  <a:pt x="893" y="29"/>
                </a:cubicBezTo>
                <a:cubicBezTo>
                  <a:pt x="887" y="29"/>
                  <a:pt x="878" y="29"/>
                  <a:pt x="871" y="29"/>
                </a:cubicBezTo>
                <a:close/>
                <a:moveTo>
                  <a:pt x="867" y="35"/>
                </a:moveTo>
                <a:cubicBezTo>
                  <a:pt x="865" y="35"/>
                  <a:pt x="863" y="35"/>
                  <a:pt x="863" y="36"/>
                </a:cubicBezTo>
                <a:cubicBezTo>
                  <a:pt x="866" y="36"/>
                  <a:pt x="867" y="35"/>
                  <a:pt x="867" y="35"/>
                </a:cubicBezTo>
                <a:close/>
                <a:moveTo>
                  <a:pt x="690" y="40"/>
                </a:moveTo>
                <a:cubicBezTo>
                  <a:pt x="692" y="40"/>
                  <a:pt x="689" y="40"/>
                  <a:pt x="687" y="40"/>
                </a:cubicBezTo>
                <a:cubicBezTo>
                  <a:pt x="687" y="40"/>
                  <a:pt x="689" y="40"/>
                  <a:pt x="689" y="41"/>
                </a:cubicBezTo>
                <a:cubicBezTo>
                  <a:pt x="687" y="41"/>
                  <a:pt x="687" y="41"/>
                  <a:pt x="685" y="41"/>
                </a:cubicBezTo>
                <a:cubicBezTo>
                  <a:pt x="685" y="42"/>
                  <a:pt x="685" y="42"/>
                  <a:pt x="683" y="42"/>
                </a:cubicBezTo>
                <a:cubicBezTo>
                  <a:pt x="689" y="42"/>
                  <a:pt x="691" y="41"/>
                  <a:pt x="696" y="41"/>
                </a:cubicBezTo>
                <a:cubicBezTo>
                  <a:pt x="695" y="40"/>
                  <a:pt x="693" y="41"/>
                  <a:pt x="690" y="40"/>
                </a:cubicBezTo>
                <a:close/>
                <a:moveTo>
                  <a:pt x="626" y="43"/>
                </a:moveTo>
                <a:cubicBezTo>
                  <a:pt x="626" y="43"/>
                  <a:pt x="627" y="43"/>
                  <a:pt x="627" y="43"/>
                </a:cubicBezTo>
                <a:cubicBezTo>
                  <a:pt x="624" y="43"/>
                  <a:pt x="623" y="43"/>
                  <a:pt x="620" y="43"/>
                </a:cubicBezTo>
                <a:cubicBezTo>
                  <a:pt x="620" y="44"/>
                  <a:pt x="623" y="43"/>
                  <a:pt x="624" y="44"/>
                </a:cubicBezTo>
                <a:cubicBezTo>
                  <a:pt x="625" y="44"/>
                  <a:pt x="625" y="43"/>
                  <a:pt x="626" y="43"/>
                </a:cubicBezTo>
                <a:close/>
                <a:moveTo>
                  <a:pt x="268" y="53"/>
                </a:moveTo>
                <a:cubicBezTo>
                  <a:pt x="267" y="54"/>
                  <a:pt x="266" y="53"/>
                  <a:pt x="266" y="54"/>
                </a:cubicBezTo>
                <a:cubicBezTo>
                  <a:pt x="267" y="54"/>
                  <a:pt x="269" y="54"/>
                  <a:pt x="270" y="54"/>
                </a:cubicBezTo>
                <a:cubicBezTo>
                  <a:pt x="269" y="54"/>
                  <a:pt x="269" y="53"/>
                  <a:pt x="268" y="53"/>
                </a:cubicBezTo>
                <a:close/>
                <a:moveTo>
                  <a:pt x="201" y="49"/>
                </a:moveTo>
                <a:cubicBezTo>
                  <a:pt x="200" y="49"/>
                  <a:pt x="202" y="49"/>
                  <a:pt x="202" y="49"/>
                </a:cubicBezTo>
                <a:cubicBezTo>
                  <a:pt x="201" y="49"/>
                  <a:pt x="201" y="48"/>
                  <a:pt x="201" y="48"/>
                </a:cubicBezTo>
                <a:cubicBezTo>
                  <a:pt x="198" y="48"/>
                  <a:pt x="197" y="48"/>
                  <a:pt x="197" y="48"/>
                </a:cubicBezTo>
                <a:cubicBezTo>
                  <a:pt x="195" y="48"/>
                  <a:pt x="192" y="48"/>
                  <a:pt x="189" y="49"/>
                </a:cubicBezTo>
                <a:cubicBezTo>
                  <a:pt x="195" y="49"/>
                  <a:pt x="198" y="48"/>
                  <a:pt x="201" y="49"/>
                </a:cubicBezTo>
                <a:close/>
                <a:moveTo>
                  <a:pt x="60" y="37"/>
                </a:moveTo>
                <a:cubicBezTo>
                  <a:pt x="62" y="37"/>
                  <a:pt x="58" y="36"/>
                  <a:pt x="57" y="37"/>
                </a:cubicBezTo>
                <a:cubicBezTo>
                  <a:pt x="59" y="37"/>
                  <a:pt x="59" y="37"/>
                  <a:pt x="60" y="37"/>
                </a:cubicBezTo>
                <a:close/>
                <a:moveTo>
                  <a:pt x="46" y="36"/>
                </a:moveTo>
                <a:cubicBezTo>
                  <a:pt x="47" y="35"/>
                  <a:pt x="42" y="35"/>
                  <a:pt x="42" y="35"/>
                </a:cubicBezTo>
                <a:cubicBezTo>
                  <a:pt x="43" y="35"/>
                  <a:pt x="44" y="36"/>
                  <a:pt x="46" y="36"/>
                </a:cubicBezTo>
                <a:close/>
                <a:moveTo>
                  <a:pt x="61" y="25"/>
                </a:moveTo>
                <a:cubicBezTo>
                  <a:pt x="60" y="24"/>
                  <a:pt x="58" y="24"/>
                  <a:pt x="55" y="24"/>
                </a:cubicBezTo>
                <a:cubicBezTo>
                  <a:pt x="55" y="24"/>
                  <a:pt x="55" y="24"/>
                  <a:pt x="55" y="25"/>
                </a:cubicBezTo>
                <a:cubicBezTo>
                  <a:pt x="56" y="25"/>
                  <a:pt x="59" y="25"/>
                  <a:pt x="61" y="25"/>
                </a:cubicBezTo>
                <a:close/>
                <a:moveTo>
                  <a:pt x="70" y="35"/>
                </a:moveTo>
                <a:cubicBezTo>
                  <a:pt x="69" y="34"/>
                  <a:pt x="71" y="34"/>
                  <a:pt x="70" y="34"/>
                </a:cubicBezTo>
                <a:cubicBezTo>
                  <a:pt x="69" y="34"/>
                  <a:pt x="66" y="34"/>
                  <a:pt x="68" y="34"/>
                </a:cubicBezTo>
                <a:cubicBezTo>
                  <a:pt x="68" y="34"/>
                  <a:pt x="69" y="35"/>
                  <a:pt x="70" y="35"/>
                </a:cubicBezTo>
                <a:close/>
                <a:moveTo>
                  <a:pt x="195" y="39"/>
                </a:moveTo>
                <a:cubicBezTo>
                  <a:pt x="192" y="39"/>
                  <a:pt x="192" y="40"/>
                  <a:pt x="190" y="40"/>
                </a:cubicBezTo>
                <a:cubicBezTo>
                  <a:pt x="192" y="40"/>
                  <a:pt x="194" y="40"/>
                  <a:pt x="195" y="39"/>
                </a:cubicBezTo>
                <a:close/>
                <a:moveTo>
                  <a:pt x="198" y="46"/>
                </a:moveTo>
                <a:cubicBezTo>
                  <a:pt x="196" y="46"/>
                  <a:pt x="194" y="46"/>
                  <a:pt x="193" y="47"/>
                </a:cubicBezTo>
                <a:cubicBezTo>
                  <a:pt x="196" y="47"/>
                  <a:pt x="198" y="46"/>
                  <a:pt x="198" y="46"/>
                </a:cubicBezTo>
                <a:close/>
                <a:moveTo>
                  <a:pt x="194" y="41"/>
                </a:moveTo>
                <a:cubicBezTo>
                  <a:pt x="195" y="42"/>
                  <a:pt x="197" y="41"/>
                  <a:pt x="197" y="41"/>
                </a:cubicBezTo>
                <a:cubicBezTo>
                  <a:pt x="195" y="41"/>
                  <a:pt x="195" y="41"/>
                  <a:pt x="194" y="41"/>
                </a:cubicBezTo>
                <a:close/>
                <a:moveTo>
                  <a:pt x="201" y="16"/>
                </a:moveTo>
                <a:cubicBezTo>
                  <a:pt x="200" y="16"/>
                  <a:pt x="202" y="16"/>
                  <a:pt x="202" y="16"/>
                </a:cubicBezTo>
                <a:cubicBezTo>
                  <a:pt x="201" y="16"/>
                  <a:pt x="200" y="16"/>
                  <a:pt x="199" y="16"/>
                </a:cubicBezTo>
                <a:cubicBezTo>
                  <a:pt x="199" y="16"/>
                  <a:pt x="196" y="16"/>
                  <a:pt x="196" y="16"/>
                </a:cubicBezTo>
                <a:cubicBezTo>
                  <a:pt x="198" y="16"/>
                  <a:pt x="200" y="16"/>
                  <a:pt x="201" y="16"/>
                </a:cubicBezTo>
                <a:close/>
                <a:moveTo>
                  <a:pt x="203" y="40"/>
                </a:moveTo>
                <a:cubicBezTo>
                  <a:pt x="204" y="39"/>
                  <a:pt x="205" y="39"/>
                  <a:pt x="207" y="38"/>
                </a:cubicBezTo>
                <a:cubicBezTo>
                  <a:pt x="203" y="39"/>
                  <a:pt x="200" y="39"/>
                  <a:pt x="198" y="40"/>
                </a:cubicBezTo>
                <a:cubicBezTo>
                  <a:pt x="200" y="40"/>
                  <a:pt x="201" y="40"/>
                  <a:pt x="203" y="40"/>
                </a:cubicBezTo>
                <a:close/>
                <a:moveTo>
                  <a:pt x="205" y="42"/>
                </a:moveTo>
                <a:cubicBezTo>
                  <a:pt x="203" y="41"/>
                  <a:pt x="204" y="41"/>
                  <a:pt x="201" y="41"/>
                </a:cubicBezTo>
                <a:cubicBezTo>
                  <a:pt x="201" y="41"/>
                  <a:pt x="201" y="41"/>
                  <a:pt x="201" y="42"/>
                </a:cubicBezTo>
                <a:cubicBezTo>
                  <a:pt x="202" y="42"/>
                  <a:pt x="204" y="42"/>
                  <a:pt x="205" y="42"/>
                </a:cubicBezTo>
                <a:close/>
                <a:moveTo>
                  <a:pt x="204" y="16"/>
                </a:moveTo>
                <a:cubicBezTo>
                  <a:pt x="206" y="16"/>
                  <a:pt x="203" y="15"/>
                  <a:pt x="202" y="15"/>
                </a:cubicBezTo>
                <a:cubicBezTo>
                  <a:pt x="204" y="15"/>
                  <a:pt x="202" y="16"/>
                  <a:pt x="204" y="16"/>
                </a:cubicBezTo>
                <a:close/>
                <a:moveTo>
                  <a:pt x="216" y="38"/>
                </a:moveTo>
                <a:cubicBezTo>
                  <a:pt x="212" y="38"/>
                  <a:pt x="208" y="39"/>
                  <a:pt x="205" y="40"/>
                </a:cubicBezTo>
                <a:cubicBezTo>
                  <a:pt x="208" y="40"/>
                  <a:pt x="209" y="40"/>
                  <a:pt x="212" y="40"/>
                </a:cubicBezTo>
                <a:cubicBezTo>
                  <a:pt x="212" y="39"/>
                  <a:pt x="216" y="38"/>
                  <a:pt x="216" y="38"/>
                </a:cubicBezTo>
                <a:close/>
                <a:moveTo>
                  <a:pt x="215" y="45"/>
                </a:moveTo>
                <a:cubicBezTo>
                  <a:pt x="218" y="44"/>
                  <a:pt x="220" y="43"/>
                  <a:pt x="223" y="42"/>
                </a:cubicBezTo>
                <a:cubicBezTo>
                  <a:pt x="221" y="42"/>
                  <a:pt x="220" y="43"/>
                  <a:pt x="217" y="42"/>
                </a:cubicBezTo>
                <a:cubicBezTo>
                  <a:pt x="216" y="43"/>
                  <a:pt x="214" y="43"/>
                  <a:pt x="215" y="44"/>
                </a:cubicBezTo>
                <a:cubicBezTo>
                  <a:pt x="213" y="44"/>
                  <a:pt x="209" y="44"/>
                  <a:pt x="208" y="44"/>
                </a:cubicBezTo>
                <a:cubicBezTo>
                  <a:pt x="210" y="44"/>
                  <a:pt x="211" y="45"/>
                  <a:pt x="215" y="45"/>
                </a:cubicBezTo>
                <a:close/>
                <a:moveTo>
                  <a:pt x="214" y="24"/>
                </a:moveTo>
                <a:cubicBezTo>
                  <a:pt x="218" y="24"/>
                  <a:pt x="219" y="24"/>
                  <a:pt x="221" y="23"/>
                </a:cubicBezTo>
                <a:cubicBezTo>
                  <a:pt x="218" y="24"/>
                  <a:pt x="214" y="23"/>
                  <a:pt x="213" y="23"/>
                </a:cubicBezTo>
                <a:cubicBezTo>
                  <a:pt x="213" y="23"/>
                  <a:pt x="213" y="23"/>
                  <a:pt x="214" y="24"/>
                </a:cubicBezTo>
                <a:close/>
                <a:moveTo>
                  <a:pt x="224" y="41"/>
                </a:moveTo>
                <a:cubicBezTo>
                  <a:pt x="221" y="41"/>
                  <a:pt x="217" y="41"/>
                  <a:pt x="215" y="42"/>
                </a:cubicBezTo>
                <a:cubicBezTo>
                  <a:pt x="219" y="42"/>
                  <a:pt x="224" y="42"/>
                  <a:pt x="224" y="41"/>
                </a:cubicBezTo>
                <a:close/>
                <a:moveTo>
                  <a:pt x="228" y="22"/>
                </a:moveTo>
                <a:cubicBezTo>
                  <a:pt x="224" y="22"/>
                  <a:pt x="224" y="23"/>
                  <a:pt x="222" y="23"/>
                </a:cubicBezTo>
                <a:cubicBezTo>
                  <a:pt x="224" y="23"/>
                  <a:pt x="227" y="23"/>
                  <a:pt x="228" y="22"/>
                </a:cubicBezTo>
                <a:close/>
                <a:moveTo>
                  <a:pt x="264" y="54"/>
                </a:moveTo>
                <a:cubicBezTo>
                  <a:pt x="265" y="54"/>
                  <a:pt x="265" y="54"/>
                  <a:pt x="265" y="54"/>
                </a:cubicBezTo>
                <a:cubicBezTo>
                  <a:pt x="264" y="54"/>
                  <a:pt x="263" y="54"/>
                  <a:pt x="263" y="54"/>
                </a:cubicBezTo>
                <a:cubicBezTo>
                  <a:pt x="265" y="54"/>
                  <a:pt x="265" y="54"/>
                  <a:pt x="267" y="54"/>
                </a:cubicBezTo>
                <a:cubicBezTo>
                  <a:pt x="267" y="55"/>
                  <a:pt x="268" y="55"/>
                  <a:pt x="268" y="54"/>
                </a:cubicBezTo>
                <a:cubicBezTo>
                  <a:pt x="267" y="54"/>
                  <a:pt x="266" y="54"/>
                  <a:pt x="264" y="54"/>
                </a:cubicBezTo>
                <a:close/>
                <a:moveTo>
                  <a:pt x="300" y="24"/>
                </a:moveTo>
                <a:cubicBezTo>
                  <a:pt x="297" y="24"/>
                  <a:pt x="298" y="24"/>
                  <a:pt x="296" y="25"/>
                </a:cubicBezTo>
                <a:cubicBezTo>
                  <a:pt x="298" y="25"/>
                  <a:pt x="300" y="25"/>
                  <a:pt x="300" y="24"/>
                </a:cubicBezTo>
                <a:close/>
                <a:moveTo>
                  <a:pt x="302" y="24"/>
                </a:moveTo>
                <a:cubicBezTo>
                  <a:pt x="304" y="24"/>
                  <a:pt x="308" y="24"/>
                  <a:pt x="309" y="23"/>
                </a:cubicBezTo>
                <a:cubicBezTo>
                  <a:pt x="306" y="23"/>
                  <a:pt x="308" y="23"/>
                  <a:pt x="308" y="22"/>
                </a:cubicBezTo>
                <a:cubicBezTo>
                  <a:pt x="304" y="23"/>
                  <a:pt x="303" y="24"/>
                  <a:pt x="298" y="23"/>
                </a:cubicBezTo>
                <a:cubicBezTo>
                  <a:pt x="298" y="23"/>
                  <a:pt x="298" y="23"/>
                  <a:pt x="298" y="24"/>
                </a:cubicBezTo>
                <a:cubicBezTo>
                  <a:pt x="300" y="24"/>
                  <a:pt x="302" y="23"/>
                  <a:pt x="302" y="24"/>
                </a:cubicBezTo>
                <a:close/>
                <a:moveTo>
                  <a:pt x="313" y="15"/>
                </a:moveTo>
                <a:cubicBezTo>
                  <a:pt x="316" y="16"/>
                  <a:pt x="316" y="15"/>
                  <a:pt x="318" y="16"/>
                </a:cubicBezTo>
                <a:cubicBezTo>
                  <a:pt x="318" y="15"/>
                  <a:pt x="320" y="15"/>
                  <a:pt x="320" y="16"/>
                </a:cubicBezTo>
                <a:cubicBezTo>
                  <a:pt x="321" y="15"/>
                  <a:pt x="322" y="15"/>
                  <a:pt x="325" y="15"/>
                </a:cubicBezTo>
                <a:cubicBezTo>
                  <a:pt x="329" y="16"/>
                  <a:pt x="330" y="16"/>
                  <a:pt x="332" y="16"/>
                </a:cubicBezTo>
                <a:cubicBezTo>
                  <a:pt x="329" y="17"/>
                  <a:pt x="330" y="17"/>
                  <a:pt x="328" y="16"/>
                </a:cubicBezTo>
                <a:cubicBezTo>
                  <a:pt x="328" y="17"/>
                  <a:pt x="328" y="17"/>
                  <a:pt x="327" y="17"/>
                </a:cubicBezTo>
                <a:cubicBezTo>
                  <a:pt x="330" y="17"/>
                  <a:pt x="329" y="17"/>
                  <a:pt x="328" y="17"/>
                </a:cubicBezTo>
                <a:cubicBezTo>
                  <a:pt x="331" y="17"/>
                  <a:pt x="336" y="17"/>
                  <a:pt x="338" y="16"/>
                </a:cubicBezTo>
                <a:cubicBezTo>
                  <a:pt x="336" y="16"/>
                  <a:pt x="334" y="16"/>
                  <a:pt x="332" y="16"/>
                </a:cubicBezTo>
                <a:cubicBezTo>
                  <a:pt x="333" y="16"/>
                  <a:pt x="332" y="15"/>
                  <a:pt x="333" y="15"/>
                </a:cubicBezTo>
                <a:cubicBezTo>
                  <a:pt x="335" y="16"/>
                  <a:pt x="337" y="15"/>
                  <a:pt x="340" y="15"/>
                </a:cubicBezTo>
                <a:cubicBezTo>
                  <a:pt x="339" y="14"/>
                  <a:pt x="332" y="15"/>
                  <a:pt x="328" y="15"/>
                </a:cubicBezTo>
                <a:cubicBezTo>
                  <a:pt x="328" y="15"/>
                  <a:pt x="328" y="15"/>
                  <a:pt x="328" y="14"/>
                </a:cubicBezTo>
                <a:cubicBezTo>
                  <a:pt x="326" y="15"/>
                  <a:pt x="322" y="15"/>
                  <a:pt x="320" y="15"/>
                </a:cubicBezTo>
                <a:cubicBezTo>
                  <a:pt x="320" y="15"/>
                  <a:pt x="320" y="15"/>
                  <a:pt x="320" y="15"/>
                </a:cubicBezTo>
                <a:cubicBezTo>
                  <a:pt x="318" y="15"/>
                  <a:pt x="315" y="15"/>
                  <a:pt x="313" y="15"/>
                </a:cubicBezTo>
                <a:cubicBezTo>
                  <a:pt x="315" y="15"/>
                  <a:pt x="316" y="15"/>
                  <a:pt x="313" y="15"/>
                </a:cubicBezTo>
                <a:close/>
                <a:moveTo>
                  <a:pt x="320" y="51"/>
                </a:moveTo>
                <a:cubicBezTo>
                  <a:pt x="320" y="51"/>
                  <a:pt x="318" y="51"/>
                  <a:pt x="318" y="51"/>
                </a:cubicBezTo>
                <a:cubicBezTo>
                  <a:pt x="319" y="51"/>
                  <a:pt x="322" y="51"/>
                  <a:pt x="322" y="51"/>
                </a:cubicBezTo>
                <a:cubicBezTo>
                  <a:pt x="319" y="51"/>
                  <a:pt x="321" y="50"/>
                  <a:pt x="322" y="50"/>
                </a:cubicBezTo>
                <a:cubicBezTo>
                  <a:pt x="321" y="50"/>
                  <a:pt x="321" y="49"/>
                  <a:pt x="320" y="49"/>
                </a:cubicBezTo>
                <a:cubicBezTo>
                  <a:pt x="317" y="49"/>
                  <a:pt x="314" y="51"/>
                  <a:pt x="317" y="51"/>
                </a:cubicBezTo>
                <a:cubicBezTo>
                  <a:pt x="317" y="51"/>
                  <a:pt x="316" y="51"/>
                  <a:pt x="317" y="51"/>
                </a:cubicBezTo>
                <a:cubicBezTo>
                  <a:pt x="317" y="51"/>
                  <a:pt x="320" y="51"/>
                  <a:pt x="320" y="51"/>
                </a:cubicBezTo>
                <a:close/>
                <a:moveTo>
                  <a:pt x="325" y="49"/>
                </a:moveTo>
                <a:cubicBezTo>
                  <a:pt x="327" y="50"/>
                  <a:pt x="330" y="50"/>
                  <a:pt x="332" y="50"/>
                </a:cubicBezTo>
                <a:cubicBezTo>
                  <a:pt x="331" y="49"/>
                  <a:pt x="327" y="50"/>
                  <a:pt x="328" y="49"/>
                </a:cubicBezTo>
                <a:cubicBezTo>
                  <a:pt x="327" y="49"/>
                  <a:pt x="328" y="49"/>
                  <a:pt x="327" y="49"/>
                </a:cubicBezTo>
                <a:cubicBezTo>
                  <a:pt x="326" y="49"/>
                  <a:pt x="328" y="49"/>
                  <a:pt x="327" y="49"/>
                </a:cubicBezTo>
                <a:cubicBezTo>
                  <a:pt x="325" y="48"/>
                  <a:pt x="325" y="49"/>
                  <a:pt x="325" y="49"/>
                </a:cubicBezTo>
                <a:close/>
                <a:moveTo>
                  <a:pt x="331" y="50"/>
                </a:moveTo>
                <a:cubicBezTo>
                  <a:pt x="329" y="50"/>
                  <a:pt x="327" y="50"/>
                  <a:pt x="327" y="50"/>
                </a:cubicBezTo>
                <a:cubicBezTo>
                  <a:pt x="331" y="50"/>
                  <a:pt x="325" y="51"/>
                  <a:pt x="328" y="51"/>
                </a:cubicBezTo>
                <a:cubicBezTo>
                  <a:pt x="328" y="51"/>
                  <a:pt x="330" y="51"/>
                  <a:pt x="331" y="50"/>
                </a:cubicBezTo>
                <a:close/>
                <a:moveTo>
                  <a:pt x="329" y="18"/>
                </a:moveTo>
                <a:cubicBezTo>
                  <a:pt x="332" y="19"/>
                  <a:pt x="336" y="17"/>
                  <a:pt x="343" y="18"/>
                </a:cubicBezTo>
                <a:cubicBezTo>
                  <a:pt x="343" y="17"/>
                  <a:pt x="344" y="17"/>
                  <a:pt x="345" y="17"/>
                </a:cubicBezTo>
                <a:cubicBezTo>
                  <a:pt x="344" y="17"/>
                  <a:pt x="343" y="17"/>
                  <a:pt x="343" y="17"/>
                </a:cubicBezTo>
                <a:cubicBezTo>
                  <a:pt x="344" y="17"/>
                  <a:pt x="344" y="16"/>
                  <a:pt x="343" y="16"/>
                </a:cubicBezTo>
                <a:cubicBezTo>
                  <a:pt x="340" y="17"/>
                  <a:pt x="333" y="18"/>
                  <a:pt x="329" y="18"/>
                </a:cubicBezTo>
                <a:close/>
                <a:moveTo>
                  <a:pt x="332" y="52"/>
                </a:moveTo>
                <a:cubicBezTo>
                  <a:pt x="334" y="52"/>
                  <a:pt x="335" y="52"/>
                  <a:pt x="336" y="52"/>
                </a:cubicBezTo>
                <a:cubicBezTo>
                  <a:pt x="334" y="52"/>
                  <a:pt x="332" y="51"/>
                  <a:pt x="331" y="52"/>
                </a:cubicBezTo>
                <a:cubicBezTo>
                  <a:pt x="332" y="52"/>
                  <a:pt x="333" y="52"/>
                  <a:pt x="332" y="52"/>
                </a:cubicBezTo>
                <a:close/>
                <a:moveTo>
                  <a:pt x="341" y="21"/>
                </a:moveTo>
                <a:cubicBezTo>
                  <a:pt x="342" y="21"/>
                  <a:pt x="344" y="21"/>
                  <a:pt x="345" y="21"/>
                </a:cubicBezTo>
                <a:cubicBezTo>
                  <a:pt x="344" y="20"/>
                  <a:pt x="343" y="20"/>
                  <a:pt x="341" y="19"/>
                </a:cubicBezTo>
                <a:cubicBezTo>
                  <a:pt x="342" y="20"/>
                  <a:pt x="340" y="20"/>
                  <a:pt x="340" y="20"/>
                </a:cubicBezTo>
                <a:cubicBezTo>
                  <a:pt x="343" y="20"/>
                  <a:pt x="342" y="21"/>
                  <a:pt x="343" y="21"/>
                </a:cubicBezTo>
                <a:cubicBezTo>
                  <a:pt x="342" y="21"/>
                  <a:pt x="342" y="21"/>
                  <a:pt x="341" y="21"/>
                </a:cubicBezTo>
                <a:close/>
                <a:moveTo>
                  <a:pt x="358" y="20"/>
                </a:moveTo>
                <a:cubicBezTo>
                  <a:pt x="359" y="19"/>
                  <a:pt x="358" y="19"/>
                  <a:pt x="361" y="19"/>
                </a:cubicBezTo>
                <a:cubicBezTo>
                  <a:pt x="360" y="19"/>
                  <a:pt x="362" y="19"/>
                  <a:pt x="361" y="18"/>
                </a:cubicBezTo>
                <a:cubicBezTo>
                  <a:pt x="359" y="19"/>
                  <a:pt x="358" y="18"/>
                  <a:pt x="359" y="18"/>
                </a:cubicBezTo>
                <a:cubicBezTo>
                  <a:pt x="354" y="18"/>
                  <a:pt x="352" y="17"/>
                  <a:pt x="349" y="18"/>
                </a:cubicBezTo>
                <a:cubicBezTo>
                  <a:pt x="351" y="19"/>
                  <a:pt x="351" y="18"/>
                  <a:pt x="354" y="18"/>
                </a:cubicBezTo>
                <a:cubicBezTo>
                  <a:pt x="353" y="19"/>
                  <a:pt x="357" y="19"/>
                  <a:pt x="354" y="19"/>
                </a:cubicBezTo>
                <a:cubicBezTo>
                  <a:pt x="353" y="18"/>
                  <a:pt x="349" y="19"/>
                  <a:pt x="348" y="19"/>
                </a:cubicBezTo>
                <a:cubicBezTo>
                  <a:pt x="349" y="19"/>
                  <a:pt x="349" y="20"/>
                  <a:pt x="349" y="20"/>
                </a:cubicBezTo>
                <a:cubicBezTo>
                  <a:pt x="348" y="20"/>
                  <a:pt x="348" y="20"/>
                  <a:pt x="348" y="20"/>
                </a:cubicBezTo>
                <a:cubicBezTo>
                  <a:pt x="351" y="19"/>
                  <a:pt x="355" y="20"/>
                  <a:pt x="358" y="20"/>
                </a:cubicBezTo>
                <a:close/>
                <a:moveTo>
                  <a:pt x="345" y="19"/>
                </a:moveTo>
                <a:cubicBezTo>
                  <a:pt x="346" y="19"/>
                  <a:pt x="349" y="19"/>
                  <a:pt x="350" y="18"/>
                </a:cubicBezTo>
                <a:cubicBezTo>
                  <a:pt x="348" y="19"/>
                  <a:pt x="345" y="18"/>
                  <a:pt x="345" y="19"/>
                </a:cubicBezTo>
                <a:close/>
                <a:moveTo>
                  <a:pt x="350" y="53"/>
                </a:moveTo>
                <a:cubicBezTo>
                  <a:pt x="351" y="53"/>
                  <a:pt x="351" y="53"/>
                  <a:pt x="353" y="53"/>
                </a:cubicBezTo>
                <a:cubicBezTo>
                  <a:pt x="350" y="52"/>
                  <a:pt x="357" y="52"/>
                  <a:pt x="359" y="51"/>
                </a:cubicBezTo>
                <a:cubicBezTo>
                  <a:pt x="356" y="51"/>
                  <a:pt x="349" y="51"/>
                  <a:pt x="347" y="52"/>
                </a:cubicBezTo>
                <a:cubicBezTo>
                  <a:pt x="347" y="52"/>
                  <a:pt x="350" y="52"/>
                  <a:pt x="351" y="52"/>
                </a:cubicBezTo>
                <a:cubicBezTo>
                  <a:pt x="351" y="53"/>
                  <a:pt x="347" y="53"/>
                  <a:pt x="346" y="53"/>
                </a:cubicBezTo>
                <a:cubicBezTo>
                  <a:pt x="347" y="53"/>
                  <a:pt x="347" y="53"/>
                  <a:pt x="348" y="53"/>
                </a:cubicBezTo>
                <a:cubicBezTo>
                  <a:pt x="347" y="53"/>
                  <a:pt x="350" y="53"/>
                  <a:pt x="350" y="53"/>
                </a:cubicBezTo>
                <a:close/>
                <a:moveTo>
                  <a:pt x="358" y="54"/>
                </a:moveTo>
                <a:cubicBezTo>
                  <a:pt x="356" y="53"/>
                  <a:pt x="353" y="53"/>
                  <a:pt x="352" y="53"/>
                </a:cubicBezTo>
                <a:cubicBezTo>
                  <a:pt x="352" y="54"/>
                  <a:pt x="350" y="53"/>
                  <a:pt x="349" y="54"/>
                </a:cubicBezTo>
                <a:cubicBezTo>
                  <a:pt x="353" y="54"/>
                  <a:pt x="356" y="54"/>
                  <a:pt x="358" y="54"/>
                </a:cubicBezTo>
                <a:close/>
                <a:moveTo>
                  <a:pt x="358" y="56"/>
                </a:moveTo>
                <a:cubicBezTo>
                  <a:pt x="356" y="56"/>
                  <a:pt x="354" y="56"/>
                  <a:pt x="354" y="56"/>
                </a:cubicBezTo>
                <a:cubicBezTo>
                  <a:pt x="354" y="56"/>
                  <a:pt x="354" y="56"/>
                  <a:pt x="354" y="56"/>
                </a:cubicBezTo>
                <a:cubicBezTo>
                  <a:pt x="356" y="56"/>
                  <a:pt x="357" y="56"/>
                  <a:pt x="358" y="56"/>
                </a:cubicBezTo>
                <a:close/>
                <a:moveTo>
                  <a:pt x="358" y="53"/>
                </a:moveTo>
                <a:cubicBezTo>
                  <a:pt x="357" y="52"/>
                  <a:pt x="355" y="53"/>
                  <a:pt x="354" y="53"/>
                </a:cubicBezTo>
                <a:cubicBezTo>
                  <a:pt x="355" y="53"/>
                  <a:pt x="357" y="53"/>
                  <a:pt x="358" y="53"/>
                </a:cubicBezTo>
                <a:close/>
                <a:moveTo>
                  <a:pt x="376" y="17"/>
                </a:moveTo>
                <a:cubicBezTo>
                  <a:pt x="373" y="17"/>
                  <a:pt x="372" y="18"/>
                  <a:pt x="371" y="18"/>
                </a:cubicBezTo>
                <a:cubicBezTo>
                  <a:pt x="373" y="18"/>
                  <a:pt x="373" y="18"/>
                  <a:pt x="376" y="18"/>
                </a:cubicBezTo>
                <a:cubicBezTo>
                  <a:pt x="376" y="18"/>
                  <a:pt x="376" y="18"/>
                  <a:pt x="377" y="18"/>
                </a:cubicBezTo>
                <a:cubicBezTo>
                  <a:pt x="378" y="18"/>
                  <a:pt x="379" y="18"/>
                  <a:pt x="379" y="18"/>
                </a:cubicBezTo>
                <a:cubicBezTo>
                  <a:pt x="378" y="18"/>
                  <a:pt x="377" y="18"/>
                  <a:pt x="378" y="18"/>
                </a:cubicBezTo>
                <a:cubicBezTo>
                  <a:pt x="380" y="18"/>
                  <a:pt x="380" y="17"/>
                  <a:pt x="383" y="18"/>
                </a:cubicBezTo>
                <a:cubicBezTo>
                  <a:pt x="383" y="17"/>
                  <a:pt x="381" y="17"/>
                  <a:pt x="381" y="17"/>
                </a:cubicBezTo>
                <a:cubicBezTo>
                  <a:pt x="378" y="17"/>
                  <a:pt x="376" y="18"/>
                  <a:pt x="374" y="18"/>
                </a:cubicBezTo>
                <a:cubicBezTo>
                  <a:pt x="374" y="18"/>
                  <a:pt x="377" y="17"/>
                  <a:pt x="376" y="17"/>
                </a:cubicBezTo>
                <a:close/>
                <a:moveTo>
                  <a:pt x="381" y="49"/>
                </a:moveTo>
                <a:cubicBezTo>
                  <a:pt x="380" y="48"/>
                  <a:pt x="380" y="48"/>
                  <a:pt x="379" y="48"/>
                </a:cubicBezTo>
                <a:cubicBezTo>
                  <a:pt x="380" y="48"/>
                  <a:pt x="381" y="48"/>
                  <a:pt x="381" y="48"/>
                </a:cubicBezTo>
                <a:cubicBezTo>
                  <a:pt x="379" y="48"/>
                  <a:pt x="377" y="48"/>
                  <a:pt x="377" y="49"/>
                </a:cubicBezTo>
                <a:cubicBezTo>
                  <a:pt x="379" y="48"/>
                  <a:pt x="381" y="49"/>
                  <a:pt x="381" y="49"/>
                </a:cubicBezTo>
                <a:close/>
                <a:moveTo>
                  <a:pt x="384" y="56"/>
                </a:moveTo>
                <a:cubicBezTo>
                  <a:pt x="386" y="56"/>
                  <a:pt x="388" y="56"/>
                  <a:pt x="391" y="56"/>
                </a:cubicBezTo>
                <a:cubicBezTo>
                  <a:pt x="387" y="55"/>
                  <a:pt x="381" y="56"/>
                  <a:pt x="379" y="56"/>
                </a:cubicBezTo>
                <a:cubicBezTo>
                  <a:pt x="381" y="56"/>
                  <a:pt x="381" y="56"/>
                  <a:pt x="384" y="56"/>
                </a:cubicBezTo>
                <a:close/>
                <a:moveTo>
                  <a:pt x="383" y="9"/>
                </a:moveTo>
                <a:cubicBezTo>
                  <a:pt x="382" y="9"/>
                  <a:pt x="382" y="9"/>
                  <a:pt x="381" y="9"/>
                </a:cubicBezTo>
                <a:cubicBezTo>
                  <a:pt x="381" y="9"/>
                  <a:pt x="381" y="9"/>
                  <a:pt x="380" y="10"/>
                </a:cubicBezTo>
                <a:cubicBezTo>
                  <a:pt x="383" y="10"/>
                  <a:pt x="382" y="9"/>
                  <a:pt x="383" y="9"/>
                </a:cubicBezTo>
                <a:close/>
                <a:moveTo>
                  <a:pt x="390" y="18"/>
                </a:moveTo>
                <a:cubicBezTo>
                  <a:pt x="390" y="18"/>
                  <a:pt x="390" y="18"/>
                  <a:pt x="389" y="18"/>
                </a:cubicBezTo>
                <a:cubicBezTo>
                  <a:pt x="386" y="18"/>
                  <a:pt x="388" y="18"/>
                  <a:pt x="385" y="18"/>
                </a:cubicBezTo>
                <a:cubicBezTo>
                  <a:pt x="385" y="18"/>
                  <a:pt x="385" y="18"/>
                  <a:pt x="383" y="19"/>
                </a:cubicBezTo>
                <a:cubicBezTo>
                  <a:pt x="386" y="19"/>
                  <a:pt x="387" y="18"/>
                  <a:pt x="390" y="18"/>
                </a:cubicBezTo>
                <a:close/>
                <a:moveTo>
                  <a:pt x="396" y="55"/>
                </a:moveTo>
                <a:cubicBezTo>
                  <a:pt x="396" y="55"/>
                  <a:pt x="397" y="54"/>
                  <a:pt x="396" y="54"/>
                </a:cubicBezTo>
                <a:cubicBezTo>
                  <a:pt x="395" y="55"/>
                  <a:pt x="392" y="55"/>
                  <a:pt x="390" y="55"/>
                </a:cubicBezTo>
                <a:cubicBezTo>
                  <a:pt x="391" y="56"/>
                  <a:pt x="399" y="55"/>
                  <a:pt x="397" y="56"/>
                </a:cubicBezTo>
                <a:cubicBezTo>
                  <a:pt x="401" y="56"/>
                  <a:pt x="406" y="55"/>
                  <a:pt x="409" y="56"/>
                </a:cubicBezTo>
                <a:cubicBezTo>
                  <a:pt x="408" y="56"/>
                  <a:pt x="407" y="56"/>
                  <a:pt x="407" y="56"/>
                </a:cubicBezTo>
                <a:cubicBezTo>
                  <a:pt x="410" y="56"/>
                  <a:pt x="413" y="56"/>
                  <a:pt x="416" y="56"/>
                </a:cubicBezTo>
                <a:cubicBezTo>
                  <a:pt x="417" y="56"/>
                  <a:pt x="414" y="56"/>
                  <a:pt x="415" y="56"/>
                </a:cubicBezTo>
                <a:cubicBezTo>
                  <a:pt x="416" y="55"/>
                  <a:pt x="418" y="56"/>
                  <a:pt x="418" y="55"/>
                </a:cubicBezTo>
                <a:cubicBezTo>
                  <a:pt x="415" y="55"/>
                  <a:pt x="412" y="55"/>
                  <a:pt x="409" y="55"/>
                </a:cubicBezTo>
                <a:cubicBezTo>
                  <a:pt x="409" y="55"/>
                  <a:pt x="411" y="55"/>
                  <a:pt x="411" y="54"/>
                </a:cubicBezTo>
                <a:cubicBezTo>
                  <a:pt x="409" y="54"/>
                  <a:pt x="406" y="55"/>
                  <a:pt x="408" y="54"/>
                </a:cubicBezTo>
                <a:cubicBezTo>
                  <a:pt x="406" y="54"/>
                  <a:pt x="405" y="55"/>
                  <a:pt x="403" y="54"/>
                </a:cubicBezTo>
                <a:cubicBezTo>
                  <a:pt x="403" y="54"/>
                  <a:pt x="401" y="54"/>
                  <a:pt x="403" y="54"/>
                </a:cubicBezTo>
                <a:cubicBezTo>
                  <a:pt x="399" y="54"/>
                  <a:pt x="399" y="55"/>
                  <a:pt x="396" y="55"/>
                </a:cubicBezTo>
                <a:close/>
                <a:moveTo>
                  <a:pt x="392" y="51"/>
                </a:moveTo>
                <a:cubicBezTo>
                  <a:pt x="392" y="52"/>
                  <a:pt x="396" y="51"/>
                  <a:pt x="394" y="51"/>
                </a:cubicBezTo>
                <a:cubicBezTo>
                  <a:pt x="393" y="51"/>
                  <a:pt x="388" y="51"/>
                  <a:pt x="392" y="52"/>
                </a:cubicBezTo>
                <a:cubicBezTo>
                  <a:pt x="392" y="52"/>
                  <a:pt x="392" y="51"/>
                  <a:pt x="392" y="51"/>
                </a:cubicBezTo>
                <a:close/>
                <a:moveTo>
                  <a:pt x="395" y="49"/>
                </a:moveTo>
                <a:cubicBezTo>
                  <a:pt x="395" y="49"/>
                  <a:pt x="395" y="49"/>
                  <a:pt x="395" y="48"/>
                </a:cubicBezTo>
                <a:cubicBezTo>
                  <a:pt x="394" y="48"/>
                  <a:pt x="393" y="48"/>
                  <a:pt x="393" y="49"/>
                </a:cubicBezTo>
                <a:cubicBezTo>
                  <a:pt x="394" y="49"/>
                  <a:pt x="394" y="49"/>
                  <a:pt x="395" y="49"/>
                </a:cubicBezTo>
                <a:close/>
                <a:moveTo>
                  <a:pt x="406" y="47"/>
                </a:moveTo>
                <a:cubicBezTo>
                  <a:pt x="404" y="47"/>
                  <a:pt x="414" y="48"/>
                  <a:pt x="415" y="47"/>
                </a:cubicBezTo>
                <a:cubicBezTo>
                  <a:pt x="412" y="47"/>
                  <a:pt x="411" y="48"/>
                  <a:pt x="409" y="47"/>
                </a:cubicBezTo>
                <a:cubicBezTo>
                  <a:pt x="412" y="47"/>
                  <a:pt x="408" y="47"/>
                  <a:pt x="412" y="47"/>
                </a:cubicBezTo>
                <a:cubicBezTo>
                  <a:pt x="409" y="46"/>
                  <a:pt x="405" y="46"/>
                  <a:pt x="402" y="46"/>
                </a:cubicBezTo>
                <a:cubicBezTo>
                  <a:pt x="399" y="47"/>
                  <a:pt x="402" y="47"/>
                  <a:pt x="406" y="47"/>
                </a:cubicBezTo>
                <a:close/>
                <a:moveTo>
                  <a:pt x="407" y="60"/>
                </a:moveTo>
                <a:cubicBezTo>
                  <a:pt x="405" y="60"/>
                  <a:pt x="403" y="60"/>
                  <a:pt x="403" y="60"/>
                </a:cubicBezTo>
                <a:cubicBezTo>
                  <a:pt x="405" y="60"/>
                  <a:pt x="406" y="60"/>
                  <a:pt x="407" y="60"/>
                </a:cubicBezTo>
                <a:close/>
                <a:moveTo>
                  <a:pt x="410" y="51"/>
                </a:moveTo>
                <a:cubicBezTo>
                  <a:pt x="408" y="51"/>
                  <a:pt x="404" y="51"/>
                  <a:pt x="403" y="51"/>
                </a:cubicBezTo>
                <a:cubicBezTo>
                  <a:pt x="404" y="51"/>
                  <a:pt x="408" y="51"/>
                  <a:pt x="410" y="51"/>
                </a:cubicBezTo>
                <a:close/>
                <a:moveTo>
                  <a:pt x="419" y="51"/>
                </a:moveTo>
                <a:cubicBezTo>
                  <a:pt x="419" y="50"/>
                  <a:pt x="417" y="50"/>
                  <a:pt x="417" y="50"/>
                </a:cubicBezTo>
                <a:cubicBezTo>
                  <a:pt x="418" y="51"/>
                  <a:pt x="412" y="50"/>
                  <a:pt x="411" y="51"/>
                </a:cubicBezTo>
                <a:cubicBezTo>
                  <a:pt x="414" y="51"/>
                  <a:pt x="415" y="50"/>
                  <a:pt x="419" y="51"/>
                </a:cubicBezTo>
                <a:close/>
                <a:moveTo>
                  <a:pt x="423" y="54"/>
                </a:moveTo>
                <a:cubicBezTo>
                  <a:pt x="421" y="54"/>
                  <a:pt x="420" y="54"/>
                  <a:pt x="417" y="54"/>
                </a:cubicBezTo>
                <a:cubicBezTo>
                  <a:pt x="417" y="54"/>
                  <a:pt x="418" y="54"/>
                  <a:pt x="417" y="54"/>
                </a:cubicBezTo>
                <a:cubicBezTo>
                  <a:pt x="417" y="54"/>
                  <a:pt x="415" y="54"/>
                  <a:pt x="414" y="54"/>
                </a:cubicBezTo>
                <a:cubicBezTo>
                  <a:pt x="416" y="55"/>
                  <a:pt x="424" y="55"/>
                  <a:pt x="423" y="54"/>
                </a:cubicBezTo>
                <a:close/>
                <a:moveTo>
                  <a:pt x="425" y="45"/>
                </a:moveTo>
                <a:cubicBezTo>
                  <a:pt x="422" y="45"/>
                  <a:pt x="417" y="44"/>
                  <a:pt x="415" y="45"/>
                </a:cubicBezTo>
                <a:cubicBezTo>
                  <a:pt x="415" y="45"/>
                  <a:pt x="419" y="45"/>
                  <a:pt x="419" y="45"/>
                </a:cubicBezTo>
                <a:cubicBezTo>
                  <a:pt x="416" y="45"/>
                  <a:pt x="419" y="46"/>
                  <a:pt x="417" y="46"/>
                </a:cubicBezTo>
                <a:cubicBezTo>
                  <a:pt x="416" y="46"/>
                  <a:pt x="415" y="46"/>
                  <a:pt x="415" y="46"/>
                </a:cubicBezTo>
                <a:cubicBezTo>
                  <a:pt x="420" y="46"/>
                  <a:pt x="424" y="46"/>
                  <a:pt x="430" y="46"/>
                </a:cubicBezTo>
                <a:cubicBezTo>
                  <a:pt x="426" y="46"/>
                  <a:pt x="423" y="46"/>
                  <a:pt x="420" y="47"/>
                </a:cubicBezTo>
                <a:cubicBezTo>
                  <a:pt x="423" y="47"/>
                  <a:pt x="429" y="47"/>
                  <a:pt x="430" y="48"/>
                </a:cubicBezTo>
                <a:cubicBezTo>
                  <a:pt x="434" y="48"/>
                  <a:pt x="438" y="47"/>
                  <a:pt x="443" y="48"/>
                </a:cubicBezTo>
                <a:cubicBezTo>
                  <a:pt x="444" y="48"/>
                  <a:pt x="443" y="48"/>
                  <a:pt x="444" y="47"/>
                </a:cubicBezTo>
                <a:cubicBezTo>
                  <a:pt x="441" y="47"/>
                  <a:pt x="440" y="47"/>
                  <a:pt x="439" y="47"/>
                </a:cubicBezTo>
                <a:cubicBezTo>
                  <a:pt x="438" y="47"/>
                  <a:pt x="439" y="46"/>
                  <a:pt x="436" y="46"/>
                </a:cubicBezTo>
                <a:cubicBezTo>
                  <a:pt x="437" y="46"/>
                  <a:pt x="437" y="46"/>
                  <a:pt x="439" y="46"/>
                </a:cubicBezTo>
                <a:cubicBezTo>
                  <a:pt x="442" y="45"/>
                  <a:pt x="443" y="43"/>
                  <a:pt x="445" y="42"/>
                </a:cubicBezTo>
                <a:cubicBezTo>
                  <a:pt x="441" y="44"/>
                  <a:pt x="434" y="44"/>
                  <a:pt x="423" y="44"/>
                </a:cubicBezTo>
                <a:cubicBezTo>
                  <a:pt x="425" y="45"/>
                  <a:pt x="431" y="44"/>
                  <a:pt x="432" y="45"/>
                </a:cubicBezTo>
                <a:cubicBezTo>
                  <a:pt x="430" y="45"/>
                  <a:pt x="427" y="45"/>
                  <a:pt x="425" y="45"/>
                </a:cubicBezTo>
                <a:close/>
                <a:moveTo>
                  <a:pt x="419" y="43"/>
                </a:moveTo>
                <a:cubicBezTo>
                  <a:pt x="420" y="43"/>
                  <a:pt x="423" y="43"/>
                  <a:pt x="423" y="44"/>
                </a:cubicBezTo>
                <a:cubicBezTo>
                  <a:pt x="422" y="43"/>
                  <a:pt x="418" y="44"/>
                  <a:pt x="421" y="44"/>
                </a:cubicBezTo>
                <a:cubicBezTo>
                  <a:pt x="421" y="44"/>
                  <a:pt x="426" y="44"/>
                  <a:pt x="429" y="44"/>
                </a:cubicBezTo>
                <a:cubicBezTo>
                  <a:pt x="429" y="43"/>
                  <a:pt x="426" y="44"/>
                  <a:pt x="426" y="43"/>
                </a:cubicBezTo>
                <a:cubicBezTo>
                  <a:pt x="428" y="43"/>
                  <a:pt x="433" y="43"/>
                  <a:pt x="436" y="43"/>
                </a:cubicBezTo>
                <a:cubicBezTo>
                  <a:pt x="434" y="44"/>
                  <a:pt x="432" y="43"/>
                  <a:pt x="431" y="44"/>
                </a:cubicBezTo>
                <a:cubicBezTo>
                  <a:pt x="433" y="44"/>
                  <a:pt x="435" y="44"/>
                  <a:pt x="437" y="44"/>
                </a:cubicBezTo>
                <a:cubicBezTo>
                  <a:pt x="437" y="43"/>
                  <a:pt x="446" y="42"/>
                  <a:pt x="443" y="41"/>
                </a:cubicBezTo>
                <a:cubicBezTo>
                  <a:pt x="442" y="42"/>
                  <a:pt x="440" y="42"/>
                  <a:pt x="439" y="43"/>
                </a:cubicBezTo>
                <a:cubicBezTo>
                  <a:pt x="439" y="42"/>
                  <a:pt x="437" y="43"/>
                  <a:pt x="436" y="43"/>
                </a:cubicBezTo>
                <a:cubicBezTo>
                  <a:pt x="435" y="42"/>
                  <a:pt x="436" y="42"/>
                  <a:pt x="435" y="41"/>
                </a:cubicBezTo>
                <a:cubicBezTo>
                  <a:pt x="437" y="41"/>
                  <a:pt x="440" y="41"/>
                  <a:pt x="440" y="41"/>
                </a:cubicBezTo>
                <a:cubicBezTo>
                  <a:pt x="435" y="41"/>
                  <a:pt x="433" y="42"/>
                  <a:pt x="430" y="41"/>
                </a:cubicBezTo>
                <a:cubicBezTo>
                  <a:pt x="431" y="41"/>
                  <a:pt x="430" y="41"/>
                  <a:pt x="431" y="41"/>
                </a:cubicBezTo>
                <a:cubicBezTo>
                  <a:pt x="432" y="42"/>
                  <a:pt x="435" y="41"/>
                  <a:pt x="434" y="42"/>
                </a:cubicBezTo>
                <a:cubicBezTo>
                  <a:pt x="433" y="42"/>
                  <a:pt x="432" y="42"/>
                  <a:pt x="430" y="42"/>
                </a:cubicBezTo>
                <a:cubicBezTo>
                  <a:pt x="430" y="42"/>
                  <a:pt x="430" y="42"/>
                  <a:pt x="428" y="43"/>
                </a:cubicBezTo>
                <a:cubicBezTo>
                  <a:pt x="428" y="42"/>
                  <a:pt x="428" y="42"/>
                  <a:pt x="428" y="42"/>
                </a:cubicBezTo>
                <a:cubicBezTo>
                  <a:pt x="426" y="42"/>
                  <a:pt x="427" y="42"/>
                  <a:pt x="424" y="42"/>
                </a:cubicBezTo>
                <a:cubicBezTo>
                  <a:pt x="423" y="42"/>
                  <a:pt x="419" y="42"/>
                  <a:pt x="419" y="43"/>
                </a:cubicBezTo>
                <a:close/>
                <a:moveTo>
                  <a:pt x="423" y="42"/>
                </a:moveTo>
                <a:cubicBezTo>
                  <a:pt x="419" y="42"/>
                  <a:pt x="416" y="42"/>
                  <a:pt x="415" y="43"/>
                </a:cubicBezTo>
                <a:cubicBezTo>
                  <a:pt x="417" y="43"/>
                  <a:pt x="418" y="43"/>
                  <a:pt x="417" y="42"/>
                </a:cubicBezTo>
                <a:cubicBezTo>
                  <a:pt x="420" y="42"/>
                  <a:pt x="422" y="42"/>
                  <a:pt x="423" y="42"/>
                </a:cubicBezTo>
                <a:close/>
                <a:moveTo>
                  <a:pt x="423" y="54"/>
                </a:moveTo>
                <a:cubicBezTo>
                  <a:pt x="423" y="53"/>
                  <a:pt x="423" y="53"/>
                  <a:pt x="424" y="53"/>
                </a:cubicBezTo>
                <a:cubicBezTo>
                  <a:pt x="422" y="54"/>
                  <a:pt x="421" y="54"/>
                  <a:pt x="421" y="53"/>
                </a:cubicBezTo>
                <a:cubicBezTo>
                  <a:pt x="418" y="53"/>
                  <a:pt x="418" y="53"/>
                  <a:pt x="419" y="54"/>
                </a:cubicBezTo>
                <a:cubicBezTo>
                  <a:pt x="421" y="54"/>
                  <a:pt x="421" y="54"/>
                  <a:pt x="423" y="54"/>
                </a:cubicBezTo>
                <a:close/>
                <a:moveTo>
                  <a:pt x="422" y="50"/>
                </a:moveTo>
                <a:cubicBezTo>
                  <a:pt x="423" y="50"/>
                  <a:pt x="425" y="50"/>
                  <a:pt x="424" y="49"/>
                </a:cubicBezTo>
                <a:cubicBezTo>
                  <a:pt x="422" y="49"/>
                  <a:pt x="422" y="49"/>
                  <a:pt x="421" y="49"/>
                </a:cubicBezTo>
                <a:cubicBezTo>
                  <a:pt x="421" y="49"/>
                  <a:pt x="419" y="49"/>
                  <a:pt x="419" y="49"/>
                </a:cubicBezTo>
                <a:cubicBezTo>
                  <a:pt x="421" y="50"/>
                  <a:pt x="422" y="49"/>
                  <a:pt x="422" y="50"/>
                </a:cubicBezTo>
                <a:close/>
                <a:moveTo>
                  <a:pt x="434" y="50"/>
                </a:moveTo>
                <a:cubicBezTo>
                  <a:pt x="433" y="51"/>
                  <a:pt x="437" y="51"/>
                  <a:pt x="439" y="51"/>
                </a:cubicBezTo>
                <a:cubicBezTo>
                  <a:pt x="439" y="51"/>
                  <a:pt x="440" y="51"/>
                  <a:pt x="439" y="50"/>
                </a:cubicBezTo>
                <a:cubicBezTo>
                  <a:pt x="438" y="50"/>
                  <a:pt x="436" y="50"/>
                  <a:pt x="435" y="51"/>
                </a:cubicBezTo>
                <a:cubicBezTo>
                  <a:pt x="435" y="50"/>
                  <a:pt x="431" y="50"/>
                  <a:pt x="430" y="50"/>
                </a:cubicBezTo>
                <a:cubicBezTo>
                  <a:pt x="430" y="50"/>
                  <a:pt x="432" y="50"/>
                  <a:pt x="430" y="50"/>
                </a:cubicBezTo>
                <a:cubicBezTo>
                  <a:pt x="430" y="50"/>
                  <a:pt x="429" y="50"/>
                  <a:pt x="428" y="50"/>
                </a:cubicBezTo>
                <a:cubicBezTo>
                  <a:pt x="428" y="50"/>
                  <a:pt x="429" y="50"/>
                  <a:pt x="429" y="50"/>
                </a:cubicBezTo>
                <a:cubicBezTo>
                  <a:pt x="425" y="50"/>
                  <a:pt x="426" y="50"/>
                  <a:pt x="422" y="50"/>
                </a:cubicBezTo>
                <a:cubicBezTo>
                  <a:pt x="422" y="50"/>
                  <a:pt x="420" y="50"/>
                  <a:pt x="421" y="51"/>
                </a:cubicBezTo>
                <a:cubicBezTo>
                  <a:pt x="427" y="51"/>
                  <a:pt x="431" y="51"/>
                  <a:pt x="434" y="50"/>
                </a:cubicBezTo>
                <a:close/>
                <a:moveTo>
                  <a:pt x="446" y="55"/>
                </a:moveTo>
                <a:cubicBezTo>
                  <a:pt x="446" y="55"/>
                  <a:pt x="446" y="55"/>
                  <a:pt x="446" y="54"/>
                </a:cubicBezTo>
                <a:cubicBezTo>
                  <a:pt x="444" y="55"/>
                  <a:pt x="443" y="54"/>
                  <a:pt x="442" y="55"/>
                </a:cubicBezTo>
                <a:cubicBezTo>
                  <a:pt x="444" y="55"/>
                  <a:pt x="443" y="55"/>
                  <a:pt x="446" y="55"/>
                </a:cubicBezTo>
                <a:close/>
                <a:moveTo>
                  <a:pt x="445" y="18"/>
                </a:moveTo>
                <a:cubicBezTo>
                  <a:pt x="444" y="17"/>
                  <a:pt x="445" y="17"/>
                  <a:pt x="444" y="17"/>
                </a:cubicBezTo>
                <a:cubicBezTo>
                  <a:pt x="445" y="17"/>
                  <a:pt x="446" y="17"/>
                  <a:pt x="446" y="17"/>
                </a:cubicBezTo>
                <a:cubicBezTo>
                  <a:pt x="445" y="17"/>
                  <a:pt x="445" y="17"/>
                  <a:pt x="444" y="17"/>
                </a:cubicBezTo>
                <a:cubicBezTo>
                  <a:pt x="444" y="17"/>
                  <a:pt x="442" y="18"/>
                  <a:pt x="444" y="18"/>
                </a:cubicBezTo>
                <a:cubicBezTo>
                  <a:pt x="444" y="18"/>
                  <a:pt x="444" y="18"/>
                  <a:pt x="445" y="18"/>
                </a:cubicBezTo>
                <a:close/>
                <a:moveTo>
                  <a:pt x="445" y="58"/>
                </a:moveTo>
                <a:cubicBezTo>
                  <a:pt x="446" y="58"/>
                  <a:pt x="450" y="58"/>
                  <a:pt x="453" y="58"/>
                </a:cubicBezTo>
                <a:cubicBezTo>
                  <a:pt x="452" y="58"/>
                  <a:pt x="452" y="57"/>
                  <a:pt x="451" y="57"/>
                </a:cubicBezTo>
                <a:cubicBezTo>
                  <a:pt x="449" y="57"/>
                  <a:pt x="446" y="57"/>
                  <a:pt x="444" y="57"/>
                </a:cubicBezTo>
                <a:cubicBezTo>
                  <a:pt x="446" y="57"/>
                  <a:pt x="445" y="58"/>
                  <a:pt x="447" y="58"/>
                </a:cubicBezTo>
                <a:cubicBezTo>
                  <a:pt x="445" y="58"/>
                  <a:pt x="444" y="58"/>
                  <a:pt x="444" y="58"/>
                </a:cubicBezTo>
                <a:cubicBezTo>
                  <a:pt x="444" y="58"/>
                  <a:pt x="444" y="58"/>
                  <a:pt x="445" y="58"/>
                </a:cubicBezTo>
                <a:close/>
                <a:moveTo>
                  <a:pt x="450" y="18"/>
                </a:moveTo>
                <a:cubicBezTo>
                  <a:pt x="449" y="18"/>
                  <a:pt x="449" y="18"/>
                  <a:pt x="449" y="18"/>
                </a:cubicBezTo>
                <a:cubicBezTo>
                  <a:pt x="452" y="18"/>
                  <a:pt x="459" y="18"/>
                  <a:pt x="457" y="17"/>
                </a:cubicBezTo>
                <a:cubicBezTo>
                  <a:pt x="457" y="18"/>
                  <a:pt x="456" y="17"/>
                  <a:pt x="457" y="17"/>
                </a:cubicBezTo>
                <a:cubicBezTo>
                  <a:pt x="452" y="17"/>
                  <a:pt x="456" y="17"/>
                  <a:pt x="451" y="17"/>
                </a:cubicBezTo>
                <a:cubicBezTo>
                  <a:pt x="449" y="17"/>
                  <a:pt x="449" y="18"/>
                  <a:pt x="446" y="19"/>
                </a:cubicBezTo>
                <a:cubicBezTo>
                  <a:pt x="447" y="18"/>
                  <a:pt x="449" y="19"/>
                  <a:pt x="450" y="18"/>
                </a:cubicBezTo>
                <a:close/>
                <a:moveTo>
                  <a:pt x="469" y="41"/>
                </a:moveTo>
                <a:cubicBezTo>
                  <a:pt x="463" y="42"/>
                  <a:pt x="453" y="45"/>
                  <a:pt x="453" y="48"/>
                </a:cubicBezTo>
                <a:cubicBezTo>
                  <a:pt x="456" y="48"/>
                  <a:pt x="461" y="47"/>
                  <a:pt x="457" y="46"/>
                </a:cubicBezTo>
                <a:cubicBezTo>
                  <a:pt x="459" y="46"/>
                  <a:pt x="461" y="46"/>
                  <a:pt x="462" y="46"/>
                </a:cubicBezTo>
                <a:cubicBezTo>
                  <a:pt x="467" y="45"/>
                  <a:pt x="471" y="43"/>
                  <a:pt x="469" y="41"/>
                </a:cubicBezTo>
                <a:cubicBezTo>
                  <a:pt x="467" y="42"/>
                  <a:pt x="468" y="43"/>
                  <a:pt x="466" y="43"/>
                </a:cubicBezTo>
                <a:cubicBezTo>
                  <a:pt x="461" y="42"/>
                  <a:pt x="471" y="41"/>
                  <a:pt x="469" y="41"/>
                </a:cubicBezTo>
                <a:close/>
                <a:moveTo>
                  <a:pt x="458" y="18"/>
                </a:moveTo>
                <a:cubicBezTo>
                  <a:pt x="456" y="18"/>
                  <a:pt x="454" y="18"/>
                  <a:pt x="454" y="19"/>
                </a:cubicBezTo>
                <a:cubicBezTo>
                  <a:pt x="455" y="19"/>
                  <a:pt x="458" y="19"/>
                  <a:pt x="458" y="18"/>
                </a:cubicBezTo>
                <a:close/>
                <a:moveTo>
                  <a:pt x="465" y="18"/>
                </a:moveTo>
                <a:cubicBezTo>
                  <a:pt x="465" y="18"/>
                  <a:pt x="465" y="18"/>
                  <a:pt x="465" y="18"/>
                </a:cubicBezTo>
                <a:cubicBezTo>
                  <a:pt x="464" y="18"/>
                  <a:pt x="463" y="18"/>
                  <a:pt x="463" y="18"/>
                </a:cubicBezTo>
                <a:cubicBezTo>
                  <a:pt x="464" y="18"/>
                  <a:pt x="460" y="18"/>
                  <a:pt x="462" y="18"/>
                </a:cubicBezTo>
                <a:cubicBezTo>
                  <a:pt x="460" y="18"/>
                  <a:pt x="460" y="18"/>
                  <a:pt x="460" y="18"/>
                </a:cubicBezTo>
                <a:cubicBezTo>
                  <a:pt x="462" y="19"/>
                  <a:pt x="462" y="18"/>
                  <a:pt x="465" y="18"/>
                </a:cubicBezTo>
                <a:close/>
                <a:moveTo>
                  <a:pt x="464" y="56"/>
                </a:moveTo>
                <a:cubicBezTo>
                  <a:pt x="463" y="56"/>
                  <a:pt x="462" y="56"/>
                  <a:pt x="460" y="56"/>
                </a:cubicBezTo>
                <a:cubicBezTo>
                  <a:pt x="460" y="56"/>
                  <a:pt x="460" y="57"/>
                  <a:pt x="460" y="57"/>
                </a:cubicBezTo>
                <a:cubicBezTo>
                  <a:pt x="462" y="57"/>
                  <a:pt x="465" y="57"/>
                  <a:pt x="464" y="56"/>
                </a:cubicBezTo>
                <a:close/>
                <a:moveTo>
                  <a:pt x="469" y="57"/>
                </a:moveTo>
                <a:cubicBezTo>
                  <a:pt x="469" y="56"/>
                  <a:pt x="469" y="56"/>
                  <a:pt x="469" y="56"/>
                </a:cubicBezTo>
                <a:cubicBezTo>
                  <a:pt x="467" y="56"/>
                  <a:pt x="463" y="55"/>
                  <a:pt x="462" y="56"/>
                </a:cubicBezTo>
                <a:cubicBezTo>
                  <a:pt x="467" y="56"/>
                  <a:pt x="467" y="56"/>
                  <a:pt x="469" y="57"/>
                </a:cubicBezTo>
                <a:close/>
                <a:moveTo>
                  <a:pt x="471" y="48"/>
                </a:moveTo>
                <a:cubicBezTo>
                  <a:pt x="471" y="48"/>
                  <a:pt x="470" y="49"/>
                  <a:pt x="470" y="49"/>
                </a:cubicBezTo>
                <a:cubicBezTo>
                  <a:pt x="473" y="49"/>
                  <a:pt x="473" y="48"/>
                  <a:pt x="471" y="48"/>
                </a:cubicBezTo>
                <a:close/>
                <a:moveTo>
                  <a:pt x="480" y="53"/>
                </a:moveTo>
                <a:cubicBezTo>
                  <a:pt x="479" y="52"/>
                  <a:pt x="473" y="53"/>
                  <a:pt x="472" y="53"/>
                </a:cubicBezTo>
                <a:cubicBezTo>
                  <a:pt x="475" y="53"/>
                  <a:pt x="476" y="53"/>
                  <a:pt x="480" y="53"/>
                </a:cubicBezTo>
                <a:close/>
                <a:moveTo>
                  <a:pt x="512" y="43"/>
                </a:moveTo>
                <a:cubicBezTo>
                  <a:pt x="510" y="42"/>
                  <a:pt x="505" y="43"/>
                  <a:pt x="508" y="43"/>
                </a:cubicBezTo>
                <a:cubicBezTo>
                  <a:pt x="506" y="43"/>
                  <a:pt x="506" y="43"/>
                  <a:pt x="505" y="44"/>
                </a:cubicBezTo>
                <a:cubicBezTo>
                  <a:pt x="504" y="43"/>
                  <a:pt x="503" y="44"/>
                  <a:pt x="502" y="44"/>
                </a:cubicBezTo>
                <a:cubicBezTo>
                  <a:pt x="504" y="43"/>
                  <a:pt x="503" y="43"/>
                  <a:pt x="504" y="42"/>
                </a:cubicBezTo>
                <a:cubicBezTo>
                  <a:pt x="502" y="42"/>
                  <a:pt x="503" y="43"/>
                  <a:pt x="501" y="43"/>
                </a:cubicBezTo>
                <a:cubicBezTo>
                  <a:pt x="501" y="42"/>
                  <a:pt x="502" y="42"/>
                  <a:pt x="502" y="42"/>
                </a:cubicBezTo>
                <a:cubicBezTo>
                  <a:pt x="501" y="42"/>
                  <a:pt x="499" y="42"/>
                  <a:pt x="497" y="42"/>
                </a:cubicBezTo>
                <a:cubicBezTo>
                  <a:pt x="497" y="42"/>
                  <a:pt x="497" y="43"/>
                  <a:pt x="496" y="43"/>
                </a:cubicBezTo>
                <a:cubicBezTo>
                  <a:pt x="494" y="42"/>
                  <a:pt x="495" y="42"/>
                  <a:pt x="492" y="42"/>
                </a:cubicBezTo>
                <a:cubicBezTo>
                  <a:pt x="492" y="42"/>
                  <a:pt x="493" y="42"/>
                  <a:pt x="492" y="42"/>
                </a:cubicBezTo>
                <a:cubicBezTo>
                  <a:pt x="491" y="42"/>
                  <a:pt x="490" y="42"/>
                  <a:pt x="489" y="42"/>
                </a:cubicBezTo>
                <a:cubicBezTo>
                  <a:pt x="488" y="41"/>
                  <a:pt x="490" y="42"/>
                  <a:pt x="489" y="41"/>
                </a:cubicBezTo>
                <a:cubicBezTo>
                  <a:pt x="485" y="42"/>
                  <a:pt x="483" y="41"/>
                  <a:pt x="480" y="42"/>
                </a:cubicBezTo>
                <a:cubicBezTo>
                  <a:pt x="481" y="43"/>
                  <a:pt x="475" y="43"/>
                  <a:pt x="478" y="43"/>
                </a:cubicBezTo>
                <a:cubicBezTo>
                  <a:pt x="477" y="44"/>
                  <a:pt x="475" y="44"/>
                  <a:pt x="473" y="44"/>
                </a:cubicBezTo>
                <a:cubicBezTo>
                  <a:pt x="473" y="45"/>
                  <a:pt x="474" y="45"/>
                  <a:pt x="474" y="45"/>
                </a:cubicBezTo>
                <a:cubicBezTo>
                  <a:pt x="475" y="45"/>
                  <a:pt x="476" y="44"/>
                  <a:pt x="476" y="45"/>
                </a:cubicBezTo>
                <a:cubicBezTo>
                  <a:pt x="473" y="46"/>
                  <a:pt x="476" y="47"/>
                  <a:pt x="473" y="48"/>
                </a:cubicBezTo>
                <a:cubicBezTo>
                  <a:pt x="476" y="48"/>
                  <a:pt x="482" y="47"/>
                  <a:pt x="487" y="48"/>
                </a:cubicBezTo>
                <a:cubicBezTo>
                  <a:pt x="485" y="48"/>
                  <a:pt x="480" y="47"/>
                  <a:pt x="480" y="48"/>
                </a:cubicBezTo>
                <a:cubicBezTo>
                  <a:pt x="483" y="48"/>
                  <a:pt x="484" y="48"/>
                  <a:pt x="487" y="48"/>
                </a:cubicBezTo>
                <a:cubicBezTo>
                  <a:pt x="487" y="48"/>
                  <a:pt x="487" y="48"/>
                  <a:pt x="487" y="48"/>
                </a:cubicBezTo>
                <a:cubicBezTo>
                  <a:pt x="486" y="48"/>
                  <a:pt x="484" y="48"/>
                  <a:pt x="485" y="49"/>
                </a:cubicBezTo>
                <a:cubicBezTo>
                  <a:pt x="487" y="48"/>
                  <a:pt x="487" y="49"/>
                  <a:pt x="489" y="49"/>
                </a:cubicBezTo>
                <a:cubicBezTo>
                  <a:pt x="490" y="49"/>
                  <a:pt x="489" y="48"/>
                  <a:pt x="491" y="48"/>
                </a:cubicBezTo>
                <a:cubicBezTo>
                  <a:pt x="490" y="49"/>
                  <a:pt x="492" y="48"/>
                  <a:pt x="492" y="48"/>
                </a:cubicBezTo>
                <a:cubicBezTo>
                  <a:pt x="493" y="48"/>
                  <a:pt x="493" y="48"/>
                  <a:pt x="493" y="49"/>
                </a:cubicBezTo>
                <a:cubicBezTo>
                  <a:pt x="495" y="49"/>
                  <a:pt x="494" y="48"/>
                  <a:pt x="496" y="48"/>
                </a:cubicBezTo>
                <a:cubicBezTo>
                  <a:pt x="496" y="49"/>
                  <a:pt x="495" y="49"/>
                  <a:pt x="495" y="49"/>
                </a:cubicBezTo>
                <a:cubicBezTo>
                  <a:pt x="498" y="49"/>
                  <a:pt x="496" y="48"/>
                  <a:pt x="498" y="48"/>
                </a:cubicBezTo>
                <a:cubicBezTo>
                  <a:pt x="499" y="48"/>
                  <a:pt x="497" y="49"/>
                  <a:pt x="499" y="49"/>
                </a:cubicBezTo>
                <a:cubicBezTo>
                  <a:pt x="499" y="48"/>
                  <a:pt x="499" y="48"/>
                  <a:pt x="501" y="48"/>
                </a:cubicBezTo>
                <a:cubicBezTo>
                  <a:pt x="501" y="48"/>
                  <a:pt x="502" y="49"/>
                  <a:pt x="502" y="49"/>
                </a:cubicBezTo>
                <a:cubicBezTo>
                  <a:pt x="504" y="48"/>
                  <a:pt x="505" y="48"/>
                  <a:pt x="507" y="48"/>
                </a:cubicBezTo>
                <a:cubicBezTo>
                  <a:pt x="506" y="48"/>
                  <a:pt x="507" y="47"/>
                  <a:pt x="507" y="47"/>
                </a:cubicBezTo>
                <a:cubicBezTo>
                  <a:pt x="508" y="47"/>
                  <a:pt x="508" y="47"/>
                  <a:pt x="510" y="47"/>
                </a:cubicBezTo>
                <a:cubicBezTo>
                  <a:pt x="514" y="46"/>
                  <a:pt x="520" y="45"/>
                  <a:pt x="523" y="43"/>
                </a:cubicBezTo>
                <a:cubicBezTo>
                  <a:pt x="518" y="43"/>
                  <a:pt x="516" y="44"/>
                  <a:pt x="512" y="43"/>
                </a:cubicBezTo>
                <a:cubicBezTo>
                  <a:pt x="511" y="44"/>
                  <a:pt x="513" y="44"/>
                  <a:pt x="512" y="44"/>
                </a:cubicBezTo>
                <a:cubicBezTo>
                  <a:pt x="508" y="44"/>
                  <a:pt x="512" y="44"/>
                  <a:pt x="512" y="43"/>
                </a:cubicBezTo>
                <a:close/>
                <a:moveTo>
                  <a:pt x="483" y="57"/>
                </a:moveTo>
                <a:cubicBezTo>
                  <a:pt x="480" y="57"/>
                  <a:pt x="479" y="56"/>
                  <a:pt x="477" y="56"/>
                </a:cubicBezTo>
                <a:cubicBezTo>
                  <a:pt x="477" y="57"/>
                  <a:pt x="476" y="57"/>
                  <a:pt x="476" y="57"/>
                </a:cubicBezTo>
                <a:cubicBezTo>
                  <a:pt x="479" y="57"/>
                  <a:pt x="482" y="57"/>
                  <a:pt x="483" y="57"/>
                </a:cubicBezTo>
                <a:close/>
                <a:moveTo>
                  <a:pt x="485" y="17"/>
                </a:moveTo>
                <a:cubicBezTo>
                  <a:pt x="484" y="17"/>
                  <a:pt x="486" y="17"/>
                  <a:pt x="487" y="18"/>
                </a:cubicBezTo>
                <a:cubicBezTo>
                  <a:pt x="488" y="17"/>
                  <a:pt x="486" y="17"/>
                  <a:pt x="488" y="16"/>
                </a:cubicBezTo>
                <a:cubicBezTo>
                  <a:pt x="485" y="16"/>
                  <a:pt x="484" y="17"/>
                  <a:pt x="482" y="16"/>
                </a:cubicBezTo>
                <a:cubicBezTo>
                  <a:pt x="481" y="17"/>
                  <a:pt x="479" y="17"/>
                  <a:pt x="478" y="17"/>
                </a:cubicBezTo>
                <a:cubicBezTo>
                  <a:pt x="482" y="17"/>
                  <a:pt x="481" y="17"/>
                  <a:pt x="485" y="17"/>
                </a:cubicBezTo>
                <a:close/>
                <a:moveTo>
                  <a:pt x="491" y="22"/>
                </a:moveTo>
                <a:cubicBezTo>
                  <a:pt x="490" y="21"/>
                  <a:pt x="489" y="20"/>
                  <a:pt x="487" y="21"/>
                </a:cubicBezTo>
                <a:cubicBezTo>
                  <a:pt x="487" y="21"/>
                  <a:pt x="489" y="21"/>
                  <a:pt x="489" y="21"/>
                </a:cubicBezTo>
                <a:cubicBezTo>
                  <a:pt x="487" y="21"/>
                  <a:pt x="485" y="21"/>
                  <a:pt x="485" y="21"/>
                </a:cubicBezTo>
                <a:cubicBezTo>
                  <a:pt x="487" y="21"/>
                  <a:pt x="489" y="21"/>
                  <a:pt x="491" y="22"/>
                </a:cubicBezTo>
                <a:close/>
                <a:moveTo>
                  <a:pt x="499" y="21"/>
                </a:moveTo>
                <a:cubicBezTo>
                  <a:pt x="499" y="20"/>
                  <a:pt x="503" y="21"/>
                  <a:pt x="504" y="20"/>
                </a:cubicBezTo>
                <a:cubicBezTo>
                  <a:pt x="501" y="19"/>
                  <a:pt x="498" y="20"/>
                  <a:pt x="495" y="20"/>
                </a:cubicBezTo>
                <a:cubicBezTo>
                  <a:pt x="496" y="20"/>
                  <a:pt x="494" y="20"/>
                  <a:pt x="494" y="20"/>
                </a:cubicBezTo>
                <a:cubicBezTo>
                  <a:pt x="497" y="20"/>
                  <a:pt x="496" y="21"/>
                  <a:pt x="496" y="21"/>
                </a:cubicBezTo>
                <a:cubicBezTo>
                  <a:pt x="496" y="21"/>
                  <a:pt x="498" y="21"/>
                  <a:pt x="499" y="21"/>
                </a:cubicBezTo>
                <a:close/>
                <a:moveTo>
                  <a:pt x="507" y="41"/>
                </a:moveTo>
                <a:cubicBezTo>
                  <a:pt x="508" y="42"/>
                  <a:pt x="512" y="42"/>
                  <a:pt x="514" y="42"/>
                </a:cubicBezTo>
                <a:cubicBezTo>
                  <a:pt x="513" y="41"/>
                  <a:pt x="508" y="41"/>
                  <a:pt x="507" y="40"/>
                </a:cubicBezTo>
                <a:cubicBezTo>
                  <a:pt x="506" y="41"/>
                  <a:pt x="504" y="41"/>
                  <a:pt x="502" y="41"/>
                </a:cubicBezTo>
                <a:cubicBezTo>
                  <a:pt x="502" y="41"/>
                  <a:pt x="502" y="42"/>
                  <a:pt x="502" y="42"/>
                </a:cubicBezTo>
                <a:cubicBezTo>
                  <a:pt x="503" y="42"/>
                  <a:pt x="504" y="42"/>
                  <a:pt x="505" y="42"/>
                </a:cubicBezTo>
                <a:cubicBezTo>
                  <a:pt x="506" y="42"/>
                  <a:pt x="503" y="42"/>
                  <a:pt x="503" y="41"/>
                </a:cubicBezTo>
                <a:cubicBezTo>
                  <a:pt x="505" y="41"/>
                  <a:pt x="506" y="41"/>
                  <a:pt x="507" y="41"/>
                </a:cubicBezTo>
                <a:cubicBezTo>
                  <a:pt x="508" y="41"/>
                  <a:pt x="510" y="41"/>
                  <a:pt x="510" y="41"/>
                </a:cubicBezTo>
                <a:cubicBezTo>
                  <a:pt x="509" y="42"/>
                  <a:pt x="509" y="41"/>
                  <a:pt x="507" y="41"/>
                </a:cubicBezTo>
                <a:close/>
                <a:moveTo>
                  <a:pt x="518" y="50"/>
                </a:moveTo>
                <a:cubicBezTo>
                  <a:pt x="517" y="49"/>
                  <a:pt x="514" y="49"/>
                  <a:pt x="514" y="50"/>
                </a:cubicBezTo>
                <a:cubicBezTo>
                  <a:pt x="515" y="50"/>
                  <a:pt x="516" y="50"/>
                  <a:pt x="518" y="50"/>
                </a:cubicBezTo>
                <a:close/>
                <a:moveTo>
                  <a:pt x="526" y="19"/>
                </a:moveTo>
                <a:cubicBezTo>
                  <a:pt x="525" y="18"/>
                  <a:pt x="520" y="19"/>
                  <a:pt x="519" y="20"/>
                </a:cubicBezTo>
                <a:cubicBezTo>
                  <a:pt x="522" y="20"/>
                  <a:pt x="523" y="19"/>
                  <a:pt x="526" y="19"/>
                </a:cubicBezTo>
                <a:close/>
                <a:moveTo>
                  <a:pt x="532" y="47"/>
                </a:moveTo>
                <a:cubicBezTo>
                  <a:pt x="531" y="46"/>
                  <a:pt x="538" y="45"/>
                  <a:pt x="534" y="45"/>
                </a:cubicBezTo>
                <a:cubicBezTo>
                  <a:pt x="536" y="45"/>
                  <a:pt x="537" y="45"/>
                  <a:pt x="537" y="44"/>
                </a:cubicBezTo>
                <a:cubicBezTo>
                  <a:pt x="528" y="44"/>
                  <a:pt x="524" y="46"/>
                  <a:pt x="520" y="47"/>
                </a:cubicBezTo>
                <a:cubicBezTo>
                  <a:pt x="527" y="47"/>
                  <a:pt x="525" y="47"/>
                  <a:pt x="532" y="47"/>
                </a:cubicBezTo>
                <a:close/>
                <a:moveTo>
                  <a:pt x="525" y="43"/>
                </a:moveTo>
                <a:cubicBezTo>
                  <a:pt x="525" y="43"/>
                  <a:pt x="526" y="43"/>
                  <a:pt x="526" y="42"/>
                </a:cubicBezTo>
                <a:cubicBezTo>
                  <a:pt x="523" y="42"/>
                  <a:pt x="527" y="42"/>
                  <a:pt x="525" y="42"/>
                </a:cubicBezTo>
                <a:cubicBezTo>
                  <a:pt x="525" y="42"/>
                  <a:pt x="524" y="42"/>
                  <a:pt x="523" y="42"/>
                </a:cubicBezTo>
                <a:cubicBezTo>
                  <a:pt x="525" y="42"/>
                  <a:pt x="522" y="43"/>
                  <a:pt x="521" y="43"/>
                </a:cubicBezTo>
                <a:cubicBezTo>
                  <a:pt x="523" y="43"/>
                  <a:pt x="523" y="43"/>
                  <a:pt x="525" y="43"/>
                </a:cubicBezTo>
                <a:close/>
                <a:moveTo>
                  <a:pt x="534" y="54"/>
                </a:moveTo>
                <a:cubicBezTo>
                  <a:pt x="533" y="54"/>
                  <a:pt x="527" y="54"/>
                  <a:pt x="529" y="54"/>
                </a:cubicBezTo>
                <a:cubicBezTo>
                  <a:pt x="527" y="54"/>
                  <a:pt x="524" y="54"/>
                  <a:pt x="523" y="54"/>
                </a:cubicBezTo>
                <a:cubicBezTo>
                  <a:pt x="524" y="54"/>
                  <a:pt x="525" y="54"/>
                  <a:pt x="527" y="55"/>
                </a:cubicBezTo>
                <a:cubicBezTo>
                  <a:pt x="527" y="54"/>
                  <a:pt x="526" y="54"/>
                  <a:pt x="527" y="54"/>
                </a:cubicBezTo>
                <a:cubicBezTo>
                  <a:pt x="529" y="55"/>
                  <a:pt x="530" y="55"/>
                  <a:pt x="531" y="55"/>
                </a:cubicBezTo>
                <a:cubicBezTo>
                  <a:pt x="530" y="55"/>
                  <a:pt x="531" y="55"/>
                  <a:pt x="530" y="55"/>
                </a:cubicBezTo>
                <a:cubicBezTo>
                  <a:pt x="528" y="55"/>
                  <a:pt x="526" y="55"/>
                  <a:pt x="525" y="55"/>
                </a:cubicBezTo>
                <a:cubicBezTo>
                  <a:pt x="524" y="55"/>
                  <a:pt x="525" y="55"/>
                  <a:pt x="524" y="55"/>
                </a:cubicBezTo>
                <a:cubicBezTo>
                  <a:pt x="525" y="55"/>
                  <a:pt x="522" y="55"/>
                  <a:pt x="522" y="56"/>
                </a:cubicBezTo>
                <a:cubicBezTo>
                  <a:pt x="527" y="56"/>
                  <a:pt x="533" y="56"/>
                  <a:pt x="534" y="54"/>
                </a:cubicBezTo>
                <a:close/>
                <a:moveTo>
                  <a:pt x="534" y="50"/>
                </a:moveTo>
                <a:cubicBezTo>
                  <a:pt x="534" y="50"/>
                  <a:pt x="533" y="50"/>
                  <a:pt x="533" y="50"/>
                </a:cubicBezTo>
                <a:cubicBezTo>
                  <a:pt x="536" y="51"/>
                  <a:pt x="535" y="50"/>
                  <a:pt x="534" y="50"/>
                </a:cubicBezTo>
                <a:close/>
                <a:moveTo>
                  <a:pt x="537" y="51"/>
                </a:moveTo>
                <a:cubicBezTo>
                  <a:pt x="537" y="51"/>
                  <a:pt x="537" y="51"/>
                  <a:pt x="537" y="51"/>
                </a:cubicBezTo>
                <a:cubicBezTo>
                  <a:pt x="536" y="51"/>
                  <a:pt x="536" y="51"/>
                  <a:pt x="534" y="51"/>
                </a:cubicBezTo>
                <a:cubicBezTo>
                  <a:pt x="534" y="51"/>
                  <a:pt x="536" y="51"/>
                  <a:pt x="537" y="51"/>
                </a:cubicBezTo>
                <a:close/>
                <a:moveTo>
                  <a:pt x="541" y="51"/>
                </a:moveTo>
                <a:cubicBezTo>
                  <a:pt x="540" y="51"/>
                  <a:pt x="540" y="51"/>
                  <a:pt x="539" y="51"/>
                </a:cubicBezTo>
                <a:cubicBezTo>
                  <a:pt x="538" y="51"/>
                  <a:pt x="537" y="52"/>
                  <a:pt x="535" y="52"/>
                </a:cubicBezTo>
                <a:cubicBezTo>
                  <a:pt x="538" y="52"/>
                  <a:pt x="537" y="52"/>
                  <a:pt x="539" y="52"/>
                </a:cubicBezTo>
                <a:cubicBezTo>
                  <a:pt x="539" y="52"/>
                  <a:pt x="541" y="52"/>
                  <a:pt x="545" y="52"/>
                </a:cubicBezTo>
                <a:cubicBezTo>
                  <a:pt x="545" y="52"/>
                  <a:pt x="542" y="52"/>
                  <a:pt x="543" y="51"/>
                </a:cubicBezTo>
                <a:cubicBezTo>
                  <a:pt x="541" y="51"/>
                  <a:pt x="541" y="52"/>
                  <a:pt x="539" y="52"/>
                </a:cubicBezTo>
                <a:cubicBezTo>
                  <a:pt x="539" y="52"/>
                  <a:pt x="538" y="51"/>
                  <a:pt x="538" y="51"/>
                </a:cubicBezTo>
                <a:cubicBezTo>
                  <a:pt x="539" y="51"/>
                  <a:pt x="541" y="51"/>
                  <a:pt x="541" y="51"/>
                </a:cubicBezTo>
                <a:close/>
                <a:moveTo>
                  <a:pt x="540" y="43"/>
                </a:moveTo>
                <a:cubicBezTo>
                  <a:pt x="541" y="43"/>
                  <a:pt x="543" y="42"/>
                  <a:pt x="545" y="42"/>
                </a:cubicBezTo>
                <a:cubicBezTo>
                  <a:pt x="542" y="42"/>
                  <a:pt x="540" y="42"/>
                  <a:pt x="537" y="42"/>
                </a:cubicBezTo>
                <a:cubicBezTo>
                  <a:pt x="537" y="42"/>
                  <a:pt x="544" y="42"/>
                  <a:pt x="540" y="43"/>
                </a:cubicBezTo>
                <a:close/>
                <a:moveTo>
                  <a:pt x="546" y="55"/>
                </a:moveTo>
                <a:cubicBezTo>
                  <a:pt x="544" y="55"/>
                  <a:pt x="541" y="55"/>
                  <a:pt x="543" y="56"/>
                </a:cubicBezTo>
                <a:cubicBezTo>
                  <a:pt x="544" y="55"/>
                  <a:pt x="546" y="55"/>
                  <a:pt x="546" y="55"/>
                </a:cubicBezTo>
                <a:close/>
                <a:moveTo>
                  <a:pt x="565" y="44"/>
                </a:moveTo>
                <a:cubicBezTo>
                  <a:pt x="563" y="45"/>
                  <a:pt x="562" y="44"/>
                  <a:pt x="561" y="44"/>
                </a:cubicBezTo>
                <a:cubicBezTo>
                  <a:pt x="560" y="45"/>
                  <a:pt x="561" y="45"/>
                  <a:pt x="560" y="45"/>
                </a:cubicBezTo>
                <a:cubicBezTo>
                  <a:pt x="554" y="44"/>
                  <a:pt x="550" y="45"/>
                  <a:pt x="547" y="45"/>
                </a:cubicBezTo>
                <a:cubicBezTo>
                  <a:pt x="546" y="46"/>
                  <a:pt x="544" y="46"/>
                  <a:pt x="543" y="47"/>
                </a:cubicBezTo>
                <a:cubicBezTo>
                  <a:pt x="554" y="47"/>
                  <a:pt x="566" y="47"/>
                  <a:pt x="565" y="44"/>
                </a:cubicBezTo>
                <a:close/>
                <a:moveTo>
                  <a:pt x="544" y="41"/>
                </a:moveTo>
                <a:cubicBezTo>
                  <a:pt x="546" y="41"/>
                  <a:pt x="546" y="41"/>
                  <a:pt x="545" y="41"/>
                </a:cubicBezTo>
                <a:cubicBezTo>
                  <a:pt x="544" y="40"/>
                  <a:pt x="542" y="41"/>
                  <a:pt x="544" y="41"/>
                </a:cubicBezTo>
                <a:cubicBezTo>
                  <a:pt x="545" y="41"/>
                  <a:pt x="545" y="41"/>
                  <a:pt x="544" y="41"/>
                </a:cubicBezTo>
                <a:close/>
                <a:moveTo>
                  <a:pt x="550" y="51"/>
                </a:moveTo>
                <a:cubicBezTo>
                  <a:pt x="552" y="51"/>
                  <a:pt x="554" y="50"/>
                  <a:pt x="555" y="50"/>
                </a:cubicBezTo>
                <a:cubicBezTo>
                  <a:pt x="552" y="50"/>
                  <a:pt x="548" y="50"/>
                  <a:pt x="546" y="50"/>
                </a:cubicBezTo>
                <a:cubicBezTo>
                  <a:pt x="547" y="51"/>
                  <a:pt x="550" y="50"/>
                  <a:pt x="550" y="51"/>
                </a:cubicBezTo>
                <a:close/>
                <a:moveTo>
                  <a:pt x="558" y="43"/>
                </a:moveTo>
                <a:cubicBezTo>
                  <a:pt x="557" y="43"/>
                  <a:pt x="560" y="43"/>
                  <a:pt x="560" y="43"/>
                </a:cubicBezTo>
                <a:cubicBezTo>
                  <a:pt x="558" y="43"/>
                  <a:pt x="555" y="43"/>
                  <a:pt x="555" y="43"/>
                </a:cubicBezTo>
                <a:cubicBezTo>
                  <a:pt x="556" y="43"/>
                  <a:pt x="557" y="43"/>
                  <a:pt x="558" y="43"/>
                </a:cubicBezTo>
                <a:close/>
                <a:moveTo>
                  <a:pt x="559" y="22"/>
                </a:moveTo>
                <a:cubicBezTo>
                  <a:pt x="560" y="22"/>
                  <a:pt x="559" y="21"/>
                  <a:pt x="559" y="21"/>
                </a:cubicBezTo>
                <a:cubicBezTo>
                  <a:pt x="555" y="21"/>
                  <a:pt x="557" y="22"/>
                  <a:pt x="559" y="22"/>
                </a:cubicBezTo>
                <a:close/>
                <a:moveTo>
                  <a:pt x="561" y="42"/>
                </a:moveTo>
                <a:cubicBezTo>
                  <a:pt x="562" y="41"/>
                  <a:pt x="566" y="41"/>
                  <a:pt x="566" y="40"/>
                </a:cubicBezTo>
                <a:cubicBezTo>
                  <a:pt x="564" y="41"/>
                  <a:pt x="565" y="40"/>
                  <a:pt x="563" y="40"/>
                </a:cubicBezTo>
                <a:cubicBezTo>
                  <a:pt x="563" y="41"/>
                  <a:pt x="560" y="40"/>
                  <a:pt x="559" y="41"/>
                </a:cubicBezTo>
                <a:cubicBezTo>
                  <a:pt x="559" y="41"/>
                  <a:pt x="560" y="41"/>
                  <a:pt x="558" y="42"/>
                </a:cubicBezTo>
                <a:cubicBezTo>
                  <a:pt x="559" y="42"/>
                  <a:pt x="559" y="42"/>
                  <a:pt x="561" y="42"/>
                </a:cubicBezTo>
                <a:close/>
                <a:moveTo>
                  <a:pt x="563" y="43"/>
                </a:moveTo>
                <a:cubicBezTo>
                  <a:pt x="562" y="43"/>
                  <a:pt x="559" y="43"/>
                  <a:pt x="560" y="44"/>
                </a:cubicBezTo>
                <a:cubicBezTo>
                  <a:pt x="562" y="44"/>
                  <a:pt x="562" y="44"/>
                  <a:pt x="563" y="43"/>
                </a:cubicBezTo>
                <a:close/>
                <a:moveTo>
                  <a:pt x="564" y="42"/>
                </a:moveTo>
                <a:cubicBezTo>
                  <a:pt x="563" y="42"/>
                  <a:pt x="563" y="42"/>
                  <a:pt x="563" y="42"/>
                </a:cubicBezTo>
                <a:cubicBezTo>
                  <a:pt x="565" y="42"/>
                  <a:pt x="565" y="42"/>
                  <a:pt x="565" y="41"/>
                </a:cubicBezTo>
                <a:cubicBezTo>
                  <a:pt x="565" y="41"/>
                  <a:pt x="563" y="41"/>
                  <a:pt x="563" y="41"/>
                </a:cubicBezTo>
                <a:cubicBezTo>
                  <a:pt x="565" y="41"/>
                  <a:pt x="564" y="42"/>
                  <a:pt x="563" y="42"/>
                </a:cubicBezTo>
                <a:cubicBezTo>
                  <a:pt x="563" y="42"/>
                  <a:pt x="563" y="42"/>
                  <a:pt x="563" y="42"/>
                </a:cubicBezTo>
                <a:cubicBezTo>
                  <a:pt x="563" y="42"/>
                  <a:pt x="564" y="42"/>
                  <a:pt x="564" y="42"/>
                </a:cubicBezTo>
                <a:close/>
                <a:moveTo>
                  <a:pt x="568" y="19"/>
                </a:moveTo>
                <a:cubicBezTo>
                  <a:pt x="569" y="18"/>
                  <a:pt x="566" y="19"/>
                  <a:pt x="565" y="19"/>
                </a:cubicBezTo>
                <a:cubicBezTo>
                  <a:pt x="566" y="20"/>
                  <a:pt x="566" y="19"/>
                  <a:pt x="568" y="19"/>
                </a:cubicBezTo>
                <a:close/>
                <a:moveTo>
                  <a:pt x="575" y="18"/>
                </a:moveTo>
                <a:cubicBezTo>
                  <a:pt x="576" y="18"/>
                  <a:pt x="572" y="18"/>
                  <a:pt x="570" y="18"/>
                </a:cubicBezTo>
                <a:cubicBezTo>
                  <a:pt x="570" y="18"/>
                  <a:pt x="569" y="19"/>
                  <a:pt x="570" y="19"/>
                </a:cubicBezTo>
                <a:cubicBezTo>
                  <a:pt x="572" y="19"/>
                  <a:pt x="574" y="18"/>
                  <a:pt x="574" y="19"/>
                </a:cubicBezTo>
                <a:cubicBezTo>
                  <a:pt x="577" y="19"/>
                  <a:pt x="576" y="18"/>
                  <a:pt x="579" y="18"/>
                </a:cubicBezTo>
                <a:cubicBezTo>
                  <a:pt x="580" y="19"/>
                  <a:pt x="576" y="19"/>
                  <a:pt x="578" y="19"/>
                </a:cubicBezTo>
                <a:cubicBezTo>
                  <a:pt x="578" y="19"/>
                  <a:pt x="579" y="19"/>
                  <a:pt x="579" y="19"/>
                </a:cubicBezTo>
                <a:cubicBezTo>
                  <a:pt x="580" y="19"/>
                  <a:pt x="579" y="18"/>
                  <a:pt x="582" y="18"/>
                </a:cubicBezTo>
                <a:cubicBezTo>
                  <a:pt x="582" y="18"/>
                  <a:pt x="582" y="18"/>
                  <a:pt x="582" y="17"/>
                </a:cubicBezTo>
                <a:cubicBezTo>
                  <a:pt x="580" y="17"/>
                  <a:pt x="580" y="18"/>
                  <a:pt x="579" y="18"/>
                </a:cubicBezTo>
                <a:cubicBezTo>
                  <a:pt x="579" y="18"/>
                  <a:pt x="580" y="17"/>
                  <a:pt x="578" y="17"/>
                </a:cubicBezTo>
                <a:cubicBezTo>
                  <a:pt x="576" y="17"/>
                  <a:pt x="578" y="18"/>
                  <a:pt x="577" y="18"/>
                </a:cubicBezTo>
                <a:cubicBezTo>
                  <a:pt x="577" y="18"/>
                  <a:pt x="576" y="18"/>
                  <a:pt x="575" y="18"/>
                </a:cubicBezTo>
                <a:close/>
                <a:moveTo>
                  <a:pt x="576" y="20"/>
                </a:moveTo>
                <a:cubicBezTo>
                  <a:pt x="574" y="20"/>
                  <a:pt x="572" y="21"/>
                  <a:pt x="572" y="21"/>
                </a:cubicBezTo>
                <a:cubicBezTo>
                  <a:pt x="574" y="21"/>
                  <a:pt x="576" y="21"/>
                  <a:pt x="576" y="20"/>
                </a:cubicBezTo>
                <a:close/>
                <a:moveTo>
                  <a:pt x="592" y="19"/>
                </a:moveTo>
                <a:cubicBezTo>
                  <a:pt x="592" y="19"/>
                  <a:pt x="591" y="19"/>
                  <a:pt x="590" y="19"/>
                </a:cubicBezTo>
                <a:cubicBezTo>
                  <a:pt x="590" y="19"/>
                  <a:pt x="590" y="19"/>
                  <a:pt x="590" y="19"/>
                </a:cubicBezTo>
                <a:cubicBezTo>
                  <a:pt x="592" y="19"/>
                  <a:pt x="594" y="19"/>
                  <a:pt x="592" y="19"/>
                </a:cubicBezTo>
                <a:close/>
                <a:moveTo>
                  <a:pt x="602" y="17"/>
                </a:moveTo>
                <a:cubicBezTo>
                  <a:pt x="598" y="17"/>
                  <a:pt x="597" y="17"/>
                  <a:pt x="593" y="17"/>
                </a:cubicBezTo>
                <a:cubicBezTo>
                  <a:pt x="593" y="18"/>
                  <a:pt x="588" y="18"/>
                  <a:pt x="591" y="19"/>
                </a:cubicBezTo>
                <a:cubicBezTo>
                  <a:pt x="591" y="18"/>
                  <a:pt x="592" y="19"/>
                  <a:pt x="594" y="19"/>
                </a:cubicBezTo>
                <a:cubicBezTo>
                  <a:pt x="594" y="18"/>
                  <a:pt x="597" y="18"/>
                  <a:pt x="598" y="18"/>
                </a:cubicBezTo>
                <a:cubicBezTo>
                  <a:pt x="598" y="18"/>
                  <a:pt x="600" y="18"/>
                  <a:pt x="600" y="18"/>
                </a:cubicBezTo>
                <a:cubicBezTo>
                  <a:pt x="599" y="18"/>
                  <a:pt x="598" y="18"/>
                  <a:pt x="597" y="18"/>
                </a:cubicBezTo>
                <a:cubicBezTo>
                  <a:pt x="597" y="18"/>
                  <a:pt x="597" y="18"/>
                  <a:pt x="597" y="18"/>
                </a:cubicBezTo>
                <a:cubicBezTo>
                  <a:pt x="597" y="18"/>
                  <a:pt x="596" y="19"/>
                  <a:pt x="596" y="19"/>
                </a:cubicBezTo>
                <a:cubicBezTo>
                  <a:pt x="601" y="19"/>
                  <a:pt x="601" y="18"/>
                  <a:pt x="602" y="17"/>
                </a:cubicBezTo>
                <a:close/>
                <a:moveTo>
                  <a:pt x="597" y="54"/>
                </a:moveTo>
                <a:cubicBezTo>
                  <a:pt x="597" y="54"/>
                  <a:pt x="596" y="54"/>
                  <a:pt x="595" y="54"/>
                </a:cubicBezTo>
                <a:cubicBezTo>
                  <a:pt x="594" y="54"/>
                  <a:pt x="594" y="54"/>
                  <a:pt x="593" y="54"/>
                </a:cubicBezTo>
                <a:cubicBezTo>
                  <a:pt x="594" y="55"/>
                  <a:pt x="596" y="54"/>
                  <a:pt x="597" y="54"/>
                </a:cubicBezTo>
                <a:close/>
                <a:moveTo>
                  <a:pt x="597" y="48"/>
                </a:moveTo>
                <a:cubicBezTo>
                  <a:pt x="595" y="48"/>
                  <a:pt x="595" y="48"/>
                  <a:pt x="595" y="48"/>
                </a:cubicBezTo>
                <a:cubicBezTo>
                  <a:pt x="597" y="48"/>
                  <a:pt x="598" y="49"/>
                  <a:pt x="600" y="48"/>
                </a:cubicBezTo>
                <a:cubicBezTo>
                  <a:pt x="598" y="48"/>
                  <a:pt x="597" y="48"/>
                  <a:pt x="596" y="48"/>
                </a:cubicBezTo>
                <a:cubicBezTo>
                  <a:pt x="596" y="48"/>
                  <a:pt x="597" y="48"/>
                  <a:pt x="597" y="48"/>
                </a:cubicBezTo>
                <a:close/>
                <a:moveTo>
                  <a:pt x="604" y="16"/>
                </a:moveTo>
                <a:cubicBezTo>
                  <a:pt x="602" y="16"/>
                  <a:pt x="600" y="15"/>
                  <a:pt x="600" y="16"/>
                </a:cubicBezTo>
                <a:cubicBezTo>
                  <a:pt x="604" y="16"/>
                  <a:pt x="596" y="16"/>
                  <a:pt x="599" y="17"/>
                </a:cubicBezTo>
                <a:cubicBezTo>
                  <a:pt x="600" y="16"/>
                  <a:pt x="602" y="16"/>
                  <a:pt x="604" y="16"/>
                </a:cubicBezTo>
                <a:close/>
                <a:moveTo>
                  <a:pt x="604" y="13"/>
                </a:moveTo>
                <a:cubicBezTo>
                  <a:pt x="602" y="14"/>
                  <a:pt x="604" y="15"/>
                  <a:pt x="604" y="15"/>
                </a:cubicBezTo>
                <a:cubicBezTo>
                  <a:pt x="602" y="15"/>
                  <a:pt x="601" y="14"/>
                  <a:pt x="600" y="14"/>
                </a:cubicBezTo>
                <a:cubicBezTo>
                  <a:pt x="600" y="15"/>
                  <a:pt x="603" y="15"/>
                  <a:pt x="606" y="15"/>
                </a:cubicBezTo>
                <a:cubicBezTo>
                  <a:pt x="606" y="15"/>
                  <a:pt x="609" y="14"/>
                  <a:pt x="607" y="14"/>
                </a:cubicBezTo>
                <a:cubicBezTo>
                  <a:pt x="605" y="14"/>
                  <a:pt x="608" y="14"/>
                  <a:pt x="606" y="14"/>
                </a:cubicBezTo>
                <a:cubicBezTo>
                  <a:pt x="606" y="14"/>
                  <a:pt x="605" y="14"/>
                  <a:pt x="604" y="13"/>
                </a:cubicBezTo>
                <a:close/>
                <a:moveTo>
                  <a:pt x="611" y="19"/>
                </a:moveTo>
                <a:cubicBezTo>
                  <a:pt x="610" y="18"/>
                  <a:pt x="615" y="19"/>
                  <a:pt x="615" y="18"/>
                </a:cubicBezTo>
                <a:cubicBezTo>
                  <a:pt x="613" y="18"/>
                  <a:pt x="611" y="18"/>
                  <a:pt x="611" y="17"/>
                </a:cubicBezTo>
                <a:cubicBezTo>
                  <a:pt x="609" y="17"/>
                  <a:pt x="610" y="18"/>
                  <a:pt x="608" y="18"/>
                </a:cubicBezTo>
                <a:cubicBezTo>
                  <a:pt x="608" y="17"/>
                  <a:pt x="609" y="17"/>
                  <a:pt x="609" y="17"/>
                </a:cubicBezTo>
                <a:cubicBezTo>
                  <a:pt x="607" y="17"/>
                  <a:pt x="605" y="17"/>
                  <a:pt x="605" y="18"/>
                </a:cubicBezTo>
                <a:cubicBezTo>
                  <a:pt x="606" y="18"/>
                  <a:pt x="607" y="18"/>
                  <a:pt x="607" y="18"/>
                </a:cubicBezTo>
                <a:cubicBezTo>
                  <a:pt x="605" y="18"/>
                  <a:pt x="606" y="19"/>
                  <a:pt x="604" y="18"/>
                </a:cubicBezTo>
                <a:cubicBezTo>
                  <a:pt x="604" y="18"/>
                  <a:pt x="605" y="18"/>
                  <a:pt x="604" y="18"/>
                </a:cubicBezTo>
                <a:cubicBezTo>
                  <a:pt x="604" y="18"/>
                  <a:pt x="602" y="18"/>
                  <a:pt x="602" y="19"/>
                </a:cubicBezTo>
                <a:cubicBezTo>
                  <a:pt x="607" y="18"/>
                  <a:pt x="608" y="19"/>
                  <a:pt x="611" y="19"/>
                </a:cubicBezTo>
                <a:close/>
                <a:moveTo>
                  <a:pt x="606" y="42"/>
                </a:moveTo>
                <a:cubicBezTo>
                  <a:pt x="607" y="42"/>
                  <a:pt x="609" y="41"/>
                  <a:pt x="608" y="41"/>
                </a:cubicBezTo>
                <a:cubicBezTo>
                  <a:pt x="603" y="41"/>
                  <a:pt x="606" y="40"/>
                  <a:pt x="604" y="40"/>
                </a:cubicBezTo>
                <a:cubicBezTo>
                  <a:pt x="603" y="41"/>
                  <a:pt x="605" y="41"/>
                  <a:pt x="606" y="41"/>
                </a:cubicBezTo>
                <a:cubicBezTo>
                  <a:pt x="605" y="41"/>
                  <a:pt x="604" y="41"/>
                  <a:pt x="603" y="41"/>
                </a:cubicBezTo>
                <a:cubicBezTo>
                  <a:pt x="603" y="42"/>
                  <a:pt x="605" y="42"/>
                  <a:pt x="606" y="42"/>
                </a:cubicBezTo>
                <a:close/>
                <a:moveTo>
                  <a:pt x="611" y="14"/>
                </a:moveTo>
                <a:cubicBezTo>
                  <a:pt x="611" y="14"/>
                  <a:pt x="608" y="15"/>
                  <a:pt x="610" y="15"/>
                </a:cubicBezTo>
                <a:cubicBezTo>
                  <a:pt x="612" y="15"/>
                  <a:pt x="615" y="14"/>
                  <a:pt x="611" y="14"/>
                </a:cubicBezTo>
                <a:close/>
                <a:moveTo>
                  <a:pt x="617" y="19"/>
                </a:moveTo>
                <a:cubicBezTo>
                  <a:pt x="616" y="19"/>
                  <a:pt x="616" y="18"/>
                  <a:pt x="618" y="18"/>
                </a:cubicBezTo>
                <a:cubicBezTo>
                  <a:pt x="620" y="19"/>
                  <a:pt x="624" y="18"/>
                  <a:pt x="630" y="18"/>
                </a:cubicBezTo>
                <a:cubicBezTo>
                  <a:pt x="629" y="18"/>
                  <a:pt x="622" y="18"/>
                  <a:pt x="620" y="18"/>
                </a:cubicBezTo>
                <a:cubicBezTo>
                  <a:pt x="620" y="18"/>
                  <a:pt x="621" y="18"/>
                  <a:pt x="621" y="18"/>
                </a:cubicBezTo>
                <a:cubicBezTo>
                  <a:pt x="620" y="18"/>
                  <a:pt x="619" y="17"/>
                  <a:pt x="617" y="18"/>
                </a:cubicBezTo>
                <a:cubicBezTo>
                  <a:pt x="615" y="19"/>
                  <a:pt x="613" y="19"/>
                  <a:pt x="612" y="20"/>
                </a:cubicBezTo>
                <a:cubicBezTo>
                  <a:pt x="614" y="20"/>
                  <a:pt x="615" y="19"/>
                  <a:pt x="617" y="19"/>
                </a:cubicBezTo>
                <a:close/>
                <a:moveTo>
                  <a:pt x="618" y="45"/>
                </a:moveTo>
                <a:cubicBezTo>
                  <a:pt x="618" y="45"/>
                  <a:pt x="619" y="44"/>
                  <a:pt x="617" y="44"/>
                </a:cubicBezTo>
                <a:cubicBezTo>
                  <a:pt x="618" y="45"/>
                  <a:pt x="615" y="45"/>
                  <a:pt x="618" y="45"/>
                </a:cubicBezTo>
                <a:close/>
                <a:moveTo>
                  <a:pt x="621" y="16"/>
                </a:moveTo>
                <a:cubicBezTo>
                  <a:pt x="623" y="15"/>
                  <a:pt x="623" y="16"/>
                  <a:pt x="622" y="16"/>
                </a:cubicBezTo>
                <a:cubicBezTo>
                  <a:pt x="622" y="16"/>
                  <a:pt x="621" y="16"/>
                  <a:pt x="620" y="16"/>
                </a:cubicBezTo>
                <a:cubicBezTo>
                  <a:pt x="621" y="16"/>
                  <a:pt x="619" y="16"/>
                  <a:pt x="620" y="17"/>
                </a:cubicBezTo>
                <a:cubicBezTo>
                  <a:pt x="620" y="17"/>
                  <a:pt x="621" y="17"/>
                  <a:pt x="621" y="17"/>
                </a:cubicBezTo>
                <a:cubicBezTo>
                  <a:pt x="621" y="17"/>
                  <a:pt x="621" y="17"/>
                  <a:pt x="622" y="17"/>
                </a:cubicBezTo>
                <a:cubicBezTo>
                  <a:pt x="622" y="17"/>
                  <a:pt x="622" y="16"/>
                  <a:pt x="624" y="16"/>
                </a:cubicBezTo>
                <a:cubicBezTo>
                  <a:pt x="624" y="17"/>
                  <a:pt x="626" y="17"/>
                  <a:pt x="629" y="17"/>
                </a:cubicBezTo>
                <a:cubicBezTo>
                  <a:pt x="630" y="17"/>
                  <a:pt x="631" y="16"/>
                  <a:pt x="631" y="16"/>
                </a:cubicBezTo>
                <a:cubicBezTo>
                  <a:pt x="630" y="16"/>
                  <a:pt x="628" y="16"/>
                  <a:pt x="628" y="16"/>
                </a:cubicBezTo>
                <a:cubicBezTo>
                  <a:pt x="628" y="15"/>
                  <a:pt x="632" y="16"/>
                  <a:pt x="633" y="16"/>
                </a:cubicBezTo>
                <a:cubicBezTo>
                  <a:pt x="628" y="15"/>
                  <a:pt x="624" y="16"/>
                  <a:pt x="621" y="16"/>
                </a:cubicBezTo>
                <a:close/>
                <a:moveTo>
                  <a:pt x="627" y="41"/>
                </a:moveTo>
                <a:cubicBezTo>
                  <a:pt x="629" y="41"/>
                  <a:pt x="629" y="41"/>
                  <a:pt x="630" y="41"/>
                </a:cubicBezTo>
                <a:cubicBezTo>
                  <a:pt x="631" y="41"/>
                  <a:pt x="632" y="41"/>
                  <a:pt x="629" y="40"/>
                </a:cubicBezTo>
                <a:cubicBezTo>
                  <a:pt x="630" y="41"/>
                  <a:pt x="628" y="40"/>
                  <a:pt x="627" y="41"/>
                </a:cubicBezTo>
                <a:close/>
                <a:moveTo>
                  <a:pt x="636" y="14"/>
                </a:moveTo>
                <a:cubicBezTo>
                  <a:pt x="639" y="14"/>
                  <a:pt x="639" y="15"/>
                  <a:pt x="642" y="15"/>
                </a:cubicBezTo>
                <a:cubicBezTo>
                  <a:pt x="642" y="14"/>
                  <a:pt x="643" y="14"/>
                  <a:pt x="644" y="13"/>
                </a:cubicBezTo>
                <a:cubicBezTo>
                  <a:pt x="643" y="13"/>
                  <a:pt x="642" y="13"/>
                  <a:pt x="641" y="13"/>
                </a:cubicBezTo>
                <a:cubicBezTo>
                  <a:pt x="640" y="14"/>
                  <a:pt x="642" y="14"/>
                  <a:pt x="640" y="14"/>
                </a:cubicBezTo>
                <a:cubicBezTo>
                  <a:pt x="639" y="14"/>
                  <a:pt x="635" y="13"/>
                  <a:pt x="633" y="14"/>
                </a:cubicBezTo>
                <a:cubicBezTo>
                  <a:pt x="633" y="14"/>
                  <a:pt x="633" y="14"/>
                  <a:pt x="633" y="14"/>
                </a:cubicBezTo>
                <a:cubicBezTo>
                  <a:pt x="635" y="14"/>
                  <a:pt x="634" y="14"/>
                  <a:pt x="636" y="14"/>
                </a:cubicBezTo>
                <a:close/>
                <a:moveTo>
                  <a:pt x="638" y="15"/>
                </a:moveTo>
                <a:cubicBezTo>
                  <a:pt x="638" y="16"/>
                  <a:pt x="635" y="16"/>
                  <a:pt x="635" y="17"/>
                </a:cubicBezTo>
                <a:cubicBezTo>
                  <a:pt x="637" y="17"/>
                  <a:pt x="639" y="16"/>
                  <a:pt x="638" y="15"/>
                </a:cubicBezTo>
                <a:close/>
                <a:moveTo>
                  <a:pt x="646" y="41"/>
                </a:moveTo>
                <a:cubicBezTo>
                  <a:pt x="646" y="41"/>
                  <a:pt x="647" y="41"/>
                  <a:pt x="647" y="41"/>
                </a:cubicBezTo>
                <a:cubicBezTo>
                  <a:pt x="646" y="41"/>
                  <a:pt x="643" y="41"/>
                  <a:pt x="644" y="41"/>
                </a:cubicBezTo>
                <a:cubicBezTo>
                  <a:pt x="644" y="41"/>
                  <a:pt x="645" y="41"/>
                  <a:pt x="645" y="41"/>
                </a:cubicBezTo>
                <a:cubicBezTo>
                  <a:pt x="643" y="41"/>
                  <a:pt x="641" y="41"/>
                  <a:pt x="642" y="42"/>
                </a:cubicBezTo>
                <a:cubicBezTo>
                  <a:pt x="644" y="42"/>
                  <a:pt x="645" y="42"/>
                  <a:pt x="646" y="42"/>
                </a:cubicBezTo>
                <a:cubicBezTo>
                  <a:pt x="645" y="42"/>
                  <a:pt x="648" y="41"/>
                  <a:pt x="646" y="41"/>
                </a:cubicBezTo>
                <a:close/>
                <a:moveTo>
                  <a:pt x="647" y="38"/>
                </a:moveTo>
                <a:cubicBezTo>
                  <a:pt x="648" y="38"/>
                  <a:pt x="646" y="38"/>
                  <a:pt x="644" y="38"/>
                </a:cubicBezTo>
                <a:cubicBezTo>
                  <a:pt x="643" y="38"/>
                  <a:pt x="644" y="39"/>
                  <a:pt x="647" y="38"/>
                </a:cubicBezTo>
                <a:close/>
                <a:moveTo>
                  <a:pt x="653" y="16"/>
                </a:moveTo>
                <a:cubicBezTo>
                  <a:pt x="654" y="17"/>
                  <a:pt x="652" y="17"/>
                  <a:pt x="652" y="17"/>
                </a:cubicBezTo>
                <a:cubicBezTo>
                  <a:pt x="654" y="17"/>
                  <a:pt x="654" y="17"/>
                  <a:pt x="654" y="18"/>
                </a:cubicBezTo>
                <a:cubicBezTo>
                  <a:pt x="653" y="17"/>
                  <a:pt x="650" y="18"/>
                  <a:pt x="651" y="18"/>
                </a:cubicBezTo>
                <a:cubicBezTo>
                  <a:pt x="654" y="18"/>
                  <a:pt x="660" y="18"/>
                  <a:pt x="662" y="17"/>
                </a:cubicBezTo>
                <a:cubicBezTo>
                  <a:pt x="662" y="18"/>
                  <a:pt x="670" y="18"/>
                  <a:pt x="668" y="17"/>
                </a:cubicBezTo>
                <a:cubicBezTo>
                  <a:pt x="666" y="18"/>
                  <a:pt x="663" y="16"/>
                  <a:pt x="662" y="17"/>
                </a:cubicBezTo>
                <a:cubicBezTo>
                  <a:pt x="662" y="16"/>
                  <a:pt x="662" y="16"/>
                  <a:pt x="661" y="16"/>
                </a:cubicBezTo>
                <a:cubicBezTo>
                  <a:pt x="662" y="16"/>
                  <a:pt x="662" y="16"/>
                  <a:pt x="663" y="16"/>
                </a:cubicBezTo>
                <a:cubicBezTo>
                  <a:pt x="664" y="16"/>
                  <a:pt x="661" y="15"/>
                  <a:pt x="661" y="16"/>
                </a:cubicBezTo>
                <a:cubicBezTo>
                  <a:pt x="659" y="16"/>
                  <a:pt x="656" y="16"/>
                  <a:pt x="653" y="16"/>
                </a:cubicBezTo>
                <a:close/>
                <a:moveTo>
                  <a:pt x="654" y="12"/>
                </a:moveTo>
                <a:cubicBezTo>
                  <a:pt x="656" y="12"/>
                  <a:pt x="657" y="11"/>
                  <a:pt x="656" y="11"/>
                </a:cubicBezTo>
                <a:cubicBezTo>
                  <a:pt x="655" y="11"/>
                  <a:pt x="655" y="11"/>
                  <a:pt x="654" y="12"/>
                </a:cubicBezTo>
                <a:close/>
                <a:moveTo>
                  <a:pt x="654" y="11"/>
                </a:moveTo>
                <a:cubicBezTo>
                  <a:pt x="654" y="11"/>
                  <a:pt x="654" y="11"/>
                  <a:pt x="654" y="11"/>
                </a:cubicBezTo>
                <a:cubicBezTo>
                  <a:pt x="653" y="11"/>
                  <a:pt x="653" y="11"/>
                  <a:pt x="653" y="11"/>
                </a:cubicBezTo>
                <a:cubicBezTo>
                  <a:pt x="653" y="12"/>
                  <a:pt x="651" y="11"/>
                  <a:pt x="651" y="12"/>
                </a:cubicBezTo>
                <a:cubicBezTo>
                  <a:pt x="652" y="12"/>
                  <a:pt x="653" y="12"/>
                  <a:pt x="653" y="12"/>
                </a:cubicBezTo>
                <a:cubicBezTo>
                  <a:pt x="653" y="11"/>
                  <a:pt x="654" y="11"/>
                  <a:pt x="654" y="11"/>
                </a:cubicBezTo>
                <a:close/>
                <a:moveTo>
                  <a:pt x="658" y="15"/>
                </a:moveTo>
                <a:cubicBezTo>
                  <a:pt x="657" y="15"/>
                  <a:pt x="657" y="15"/>
                  <a:pt x="654" y="15"/>
                </a:cubicBezTo>
                <a:cubicBezTo>
                  <a:pt x="653" y="15"/>
                  <a:pt x="655" y="15"/>
                  <a:pt x="654" y="16"/>
                </a:cubicBezTo>
                <a:cubicBezTo>
                  <a:pt x="655" y="16"/>
                  <a:pt x="657" y="15"/>
                  <a:pt x="658" y="15"/>
                </a:cubicBezTo>
                <a:close/>
                <a:moveTo>
                  <a:pt x="662" y="18"/>
                </a:moveTo>
                <a:cubicBezTo>
                  <a:pt x="662" y="18"/>
                  <a:pt x="659" y="18"/>
                  <a:pt x="657" y="18"/>
                </a:cubicBezTo>
                <a:cubicBezTo>
                  <a:pt x="657" y="18"/>
                  <a:pt x="655" y="19"/>
                  <a:pt x="656" y="18"/>
                </a:cubicBezTo>
                <a:cubicBezTo>
                  <a:pt x="657" y="18"/>
                  <a:pt x="660" y="18"/>
                  <a:pt x="662" y="18"/>
                </a:cubicBezTo>
                <a:close/>
                <a:moveTo>
                  <a:pt x="665" y="35"/>
                </a:moveTo>
                <a:cubicBezTo>
                  <a:pt x="661" y="36"/>
                  <a:pt x="662" y="35"/>
                  <a:pt x="663" y="35"/>
                </a:cubicBezTo>
                <a:cubicBezTo>
                  <a:pt x="661" y="35"/>
                  <a:pt x="660" y="35"/>
                  <a:pt x="660" y="35"/>
                </a:cubicBezTo>
                <a:cubicBezTo>
                  <a:pt x="661" y="35"/>
                  <a:pt x="666" y="36"/>
                  <a:pt x="665" y="35"/>
                </a:cubicBezTo>
                <a:close/>
                <a:moveTo>
                  <a:pt x="669" y="22"/>
                </a:moveTo>
                <a:cubicBezTo>
                  <a:pt x="668" y="22"/>
                  <a:pt x="668" y="22"/>
                  <a:pt x="667" y="22"/>
                </a:cubicBezTo>
                <a:cubicBezTo>
                  <a:pt x="664" y="22"/>
                  <a:pt x="668" y="23"/>
                  <a:pt x="669" y="22"/>
                </a:cubicBezTo>
                <a:close/>
                <a:moveTo>
                  <a:pt x="672" y="34"/>
                </a:moveTo>
                <a:cubicBezTo>
                  <a:pt x="670" y="34"/>
                  <a:pt x="668" y="34"/>
                  <a:pt x="667" y="34"/>
                </a:cubicBezTo>
                <a:cubicBezTo>
                  <a:pt x="670" y="34"/>
                  <a:pt x="671" y="34"/>
                  <a:pt x="672" y="34"/>
                </a:cubicBezTo>
                <a:close/>
                <a:moveTo>
                  <a:pt x="669" y="21"/>
                </a:moveTo>
                <a:cubicBezTo>
                  <a:pt x="670" y="21"/>
                  <a:pt x="671" y="22"/>
                  <a:pt x="671" y="21"/>
                </a:cubicBezTo>
                <a:cubicBezTo>
                  <a:pt x="670" y="21"/>
                  <a:pt x="670" y="21"/>
                  <a:pt x="669" y="21"/>
                </a:cubicBezTo>
                <a:cubicBezTo>
                  <a:pt x="669" y="21"/>
                  <a:pt x="667" y="21"/>
                  <a:pt x="667" y="22"/>
                </a:cubicBezTo>
                <a:cubicBezTo>
                  <a:pt x="670" y="22"/>
                  <a:pt x="670" y="22"/>
                  <a:pt x="672" y="22"/>
                </a:cubicBezTo>
                <a:cubicBezTo>
                  <a:pt x="673" y="21"/>
                  <a:pt x="667" y="22"/>
                  <a:pt x="669" y="21"/>
                </a:cubicBezTo>
                <a:close/>
                <a:moveTo>
                  <a:pt x="671" y="19"/>
                </a:moveTo>
                <a:cubicBezTo>
                  <a:pt x="671" y="18"/>
                  <a:pt x="668" y="18"/>
                  <a:pt x="667" y="18"/>
                </a:cubicBezTo>
                <a:cubicBezTo>
                  <a:pt x="669" y="18"/>
                  <a:pt x="669" y="19"/>
                  <a:pt x="671" y="19"/>
                </a:cubicBezTo>
                <a:close/>
                <a:moveTo>
                  <a:pt x="672" y="16"/>
                </a:moveTo>
                <a:cubicBezTo>
                  <a:pt x="673" y="16"/>
                  <a:pt x="674" y="16"/>
                  <a:pt x="674" y="16"/>
                </a:cubicBezTo>
                <a:cubicBezTo>
                  <a:pt x="675" y="15"/>
                  <a:pt x="672" y="16"/>
                  <a:pt x="672" y="16"/>
                </a:cubicBezTo>
                <a:cubicBezTo>
                  <a:pt x="673" y="16"/>
                  <a:pt x="673" y="15"/>
                  <a:pt x="672" y="15"/>
                </a:cubicBezTo>
                <a:cubicBezTo>
                  <a:pt x="672" y="16"/>
                  <a:pt x="671" y="15"/>
                  <a:pt x="671" y="16"/>
                </a:cubicBezTo>
                <a:cubicBezTo>
                  <a:pt x="671" y="16"/>
                  <a:pt x="672" y="16"/>
                  <a:pt x="672" y="16"/>
                </a:cubicBezTo>
                <a:close/>
                <a:moveTo>
                  <a:pt x="677" y="7"/>
                </a:moveTo>
                <a:cubicBezTo>
                  <a:pt x="675" y="7"/>
                  <a:pt x="672" y="7"/>
                  <a:pt x="671" y="8"/>
                </a:cubicBezTo>
                <a:cubicBezTo>
                  <a:pt x="674" y="8"/>
                  <a:pt x="676" y="8"/>
                  <a:pt x="677" y="7"/>
                </a:cubicBezTo>
                <a:close/>
                <a:moveTo>
                  <a:pt x="676" y="37"/>
                </a:moveTo>
                <a:cubicBezTo>
                  <a:pt x="679" y="37"/>
                  <a:pt x="676" y="38"/>
                  <a:pt x="678" y="38"/>
                </a:cubicBezTo>
                <a:cubicBezTo>
                  <a:pt x="681" y="38"/>
                  <a:pt x="683" y="38"/>
                  <a:pt x="685" y="37"/>
                </a:cubicBezTo>
                <a:cubicBezTo>
                  <a:pt x="683" y="37"/>
                  <a:pt x="681" y="37"/>
                  <a:pt x="683" y="37"/>
                </a:cubicBezTo>
                <a:cubicBezTo>
                  <a:pt x="681" y="37"/>
                  <a:pt x="677" y="37"/>
                  <a:pt x="680" y="37"/>
                </a:cubicBezTo>
                <a:cubicBezTo>
                  <a:pt x="678" y="37"/>
                  <a:pt x="675" y="36"/>
                  <a:pt x="676" y="37"/>
                </a:cubicBezTo>
                <a:close/>
                <a:moveTo>
                  <a:pt x="680" y="34"/>
                </a:moveTo>
                <a:cubicBezTo>
                  <a:pt x="678" y="34"/>
                  <a:pt x="672" y="33"/>
                  <a:pt x="672" y="34"/>
                </a:cubicBezTo>
                <a:cubicBezTo>
                  <a:pt x="675" y="35"/>
                  <a:pt x="676" y="34"/>
                  <a:pt x="678" y="34"/>
                </a:cubicBezTo>
                <a:cubicBezTo>
                  <a:pt x="675" y="34"/>
                  <a:pt x="676" y="35"/>
                  <a:pt x="676" y="35"/>
                </a:cubicBezTo>
                <a:cubicBezTo>
                  <a:pt x="678" y="35"/>
                  <a:pt x="679" y="36"/>
                  <a:pt x="680" y="37"/>
                </a:cubicBezTo>
                <a:cubicBezTo>
                  <a:pt x="680" y="37"/>
                  <a:pt x="683" y="37"/>
                  <a:pt x="683" y="36"/>
                </a:cubicBezTo>
                <a:cubicBezTo>
                  <a:pt x="682" y="36"/>
                  <a:pt x="681" y="36"/>
                  <a:pt x="681" y="36"/>
                </a:cubicBezTo>
                <a:cubicBezTo>
                  <a:pt x="682" y="36"/>
                  <a:pt x="682" y="36"/>
                  <a:pt x="683" y="36"/>
                </a:cubicBezTo>
                <a:cubicBezTo>
                  <a:pt x="684" y="36"/>
                  <a:pt x="685" y="37"/>
                  <a:pt x="687" y="37"/>
                </a:cubicBezTo>
                <a:cubicBezTo>
                  <a:pt x="689" y="36"/>
                  <a:pt x="686" y="36"/>
                  <a:pt x="688" y="35"/>
                </a:cubicBezTo>
                <a:cubicBezTo>
                  <a:pt x="685" y="35"/>
                  <a:pt x="690" y="34"/>
                  <a:pt x="687" y="34"/>
                </a:cubicBezTo>
                <a:cubicBezTo>
                  <a:pt x="686" y="35"/>
                  <a:pt x="683" y="34"/>
                  <a:pt x="683" y="35"/>
                </a:cubicBezTo>
                <a:cubicBezTo>
                  <a:pt x="683" y="35"/>
                  <a:pt x="680" y="35"/>
                  <a:pt x="680" y="35"/>
                </a:cubicBezTo>
                <a:cubicBezTo>
                  <a:pt x="682" y="34"/>
                  <a:pt x="681" y="33"/>
                  <a:pt x="680" y="34"/>
                </a:cubicBezTo>
                <a:close/>
                <a:moveTo>
                  <a:pt x="676" y="19"/>
                </a:moveTo>
                <a:cubicBezTo>
                  <a:pt x="676" y="18"/>
                  <a:pt x="676" y="19"/>
                  <a:pt x="676" y="18"/>
                </a:cubicBezTo>
                <a:cubicBezTo>
                  <a:pt x="674" y="18"/>
                  <a:pt x="673" y="18"/>
                  <a:pt x="672" y="19"/>
                </a:cubicBezTo>
                <a:cubicBezTo>
                  <a:pt x="674" y="19"/>
                  <a:pt x="674" y="19"/>
                  <a:pt x="676" y="19"/>
                </a:cubicBezTo>
                <a:close/>
                <a:moveTo>
                  <a:pt x="673" y="17"/>
                </a:moveTo>
                <a:cubicBezTo>
                  <a:pt x="675" y="16"/>
                  <a:pt x="676" y="16"/>
                  <a:pt x="677" y="16"/>
                </a:cubicBezTo>
                <a:cubicBezTo>
                  <a:pt x="676" y="16"/>
                  <a:pt x="673" y="16"/>
                  <a:pt x="672" y="16"/>
                </a:cubicBezTo>
                <a:cubicBezTo>
                  <a:pt x="673" y="16"/>
                  <a:pt x="673" y="16"/>
                  <a:pt x="673" y="17"/>
                </a:cubicBezTo>
                <a:close/>
                <a:moveTo>
                  <a:pt x="676" y="9"/>
                </a:moveTo>
                <a:cubicBezTo>
                  <a:pt x="675" y="9"/>
                  <a:pt x="674" y="9"/>
                  <a:pt x="672" y="9"/>
                </a:cubicBezTo>
                <a:cubicBezTo>
                  <a:pt x="672" y="9"/>
                  <a:pt x="672" y="9"/>
                  <a:pt x="672" y="10"/>
                </a:cubicBezTo>
                <a:cubicBezTo>
                  <a:pt x="675" y="10"/>
                  <a:pt x="676" y="9"/>
                  <a:pt x="676" y="9"/>
                </a:cubicBezTo>
                <a:close/>
                <a:moveTo>
                  <a:pt x="680" y="16"/>
                </a:moveTo>
                <a:cubicBezTo>
                  <a:pt x="682" y="16"/>
                  <a:pt x="681" y="16"/>
                  <a:pt x="681" y="16"/>
                </a:cubicBezTo>
                <a:cubicBezTo>
                  <a:pt x="679" y="16"/>
                  <a:pt x="674" y="16"/>
                  <a:pt x="676" y="16"/>
                </a:cubicBezTo>
                <a:cubicBezTo>
                  <a:pt x="677" y="16"/>
                  <a:pt x="679" y="16"/>
                  <a:pt x="680" y="16"/>
                </a:cubicBezTo>
                <a:close/>
                <a:moveTo>
                  <a:pt x="679" y="18"/>
                </a:moveTo>
                <a:cubicBezTo>
                  <a:pt x="681" y="18"/>
                  <a:pt x="684" y="18"/>
                  <a:pt x="685" y="17"/>
                </a:cubicBezTo>
                <a:cubicBezTo>
                  <a:pt x="682" y="18"/>
                  <a:pt x="680" y="17"/>
                  <a:pt x="677" y="17"/>
                </a:cubicBezTo>
                <a:cubicBezTo>
                  <a:pt x="679" y="17"/>
                  <a:pt x="679" y="18"/>
                  <a:pt x="679" y="18"/>
                </a:cubicBezTo>
                <a:close/>
                <a:moveTo>
                  <a:pt x="682" y="7"/>
                </a:moveTo>
                <a:cubicBezTo>
                  <a:pt x="683" y="6"/>
                  <a:pt x="680" y="6"/>
                  <a:pt x="679" y="6"/>
                </a:cubicBezTo>
                <a:cubicBezTo>
                  <a:pt x="682" y="6"/>
                  <a:pt x="679" y="7"/>
                  <a:pt x="682" y="7"/>
                </a:cubicBezTo>
                <a:close/>
                <a:moveTo>
                  <a:pt x="681" y="41"/>
                </a:moveTo>
                <a:cubicBezTo>
                  <a:pt x="682" y="41"/>
                  <a:pt x="685" y="41"/>
                  <a:pt x="683" y="41"/>
                </a:cubicBezTo>
                <a:cubicBezTo>
                  <a:pt x="683" y="41"/>
                  <a:pt x="682" y="41"/>
                  <a:pt x="682" y="41"/>
                </a:cubicBezTo>
                <a:cubicBezTo>
                  <a:pt x="685" y="41"/>
                  <a:pt x="683" y="40"/>
                  <a:pt x="685" y="40"/>
                </a:cubicBezTo>
                <a:cubicBezTo>
                  <a:pt x="683" y="39"/>
                  <a:pt x="681" y="39"/>
                  <a:pt x="680" y="40"/>
                </a:cubicBezTo>
                <a:cubicBezTo>
                  <a:pt x="680" y="40"/>
                  <a:pt x="680" y="40"/>
                  <a:pt x="680" y="40"/>
                </a:cubicBezTo>
                <a:cubicBezTo>
                  <a:pt x="681" y="40"/>
                  <a:pt x="682" y="40"/>
                  <a:pt x="683" y="40"/>
                </a:cubicBezTo>
                <a:cubicBezTo>
                  <a:pt x="681" y="40"/>
                  <a:pt x="682" y="41"/>
                  <a:pt x="681" y="41"/>
                </a:cubicBezTo>
                <a:close/>
                <a:moveTo>
                  <a:pt x="685" y="38"/>
                </a:moveTo>
                <a:cubicBezTo>
                  <a:pt x="683" y="38"/>
                  <a:pt x="680" y="38"/>
                  <a:pt x="680" y="39"/>
                </a:cubicBezTo>
                <a:cubicBezTo>
                  <a:pt x="683" y="39"/>
                  <a:pt x="684" y="38"/>
                  <a:pt x="685" y="38"/>
                </a:cubicBezTo>
                <a:close/>
                <a:moveTo>
                  <a:pt x="687" y="6"/>
                </a:moveTo>
                <a:cubicBezTo>
                  <a:pt x="687" y="6"/>
                  <a:pt x="686" y="5"/>
                  <a:pt x="686" y="5"/>
                </a:cubicBezTo>
                <a:cubicBezTo>
                  <a:pt x="684" y="5"/>
                  <a:pt x="683" y="6"/>
                  <a:pt x="682" y="6"/>
                </a:cubicBezTo>
                <a:cubicBezTo>
                  <a:pt x="684" y="6"/>
                  <a:pt x="686" y="6"/>
                  <a:pt x="687" y="6"/>
                </a:cubicBezTo>
                <a:close/>
                <a:moveTo>
                  <a:pt x="687" y="29"/>
                </a:moveTo>
                <a:cubicBezTo>
                  <a:pt x="687" y="28"/>
                  <a:pt x="690" y="28"/>
                  <a:pt x="688" y="28"/>
                </a:cubicBezTo>
                <a:cubicBezTo>
                  <a:pt x="688" y="28"/>
                  <a:pt x="683" y="29"/>
                  <a:pt x="685" y="29"/>
                </a:cubicBezTo>
                <a:cubicBezTo>
                  <a:pt x="686" y="29"/>
                  <a:pt x="686" y="28"/>
                  <a:pt x="687" y="29"/>
                </a:cubicBezTo>
                <a:close/>
                <a:moveTo>
                  <a:pt x="697" y="9"/>
                </a:moveTo>
                <a:cubicBezTo>
                  <a:pt x="700" y="9"/>
                  <a:pt x="701" y="8"/>
                  <a:pt x="703" y="8"/>
                </a:cubicBezTo>
                <a:cubicBezTo>
                  <a:pt x="702" y="8"/>
                  <a:pt x="700" y="8"/>
                  <a:pt x="698" y="8"/>
                </a:cubicBezTo>
                <a:cubicBezTo>
                  <a:pt x="697" y="8"/>
                  <a:pt x="695" y="9"/>
                  <a:pt x="697" y="9"/>
                </a:cubicBezTo>
                <a:close/>
                <a:moveTo>
                  <a:pt x="711" y="50"/>
                </a:moveTo>
                <a:cubicBezTo>
                  <a:pt x="709" y="49"/>
                  <a:pt x="707" y="50"/>
                  <a:pt x="705" y="50"/>
                </a:cubicBezTo>
                <a:cubicBezTo>
                  <a:pt x="708" y="51"/>
                  <a:pt x="709" y="50"/>
                  <a:pt x="711" y="50"/>
                </a:cubicBezTo>
                <a:close/>
                <a:moveTo>
                  <a:pt x="710" y="9"/>
                </a:moveTo>
                <a:cubicBezTo>
                  <a:pt x="710" y="10"/>
                  <a:pt x="708" y="10"/>
                  <a:pt x="707" y="10"/>
                </a:cubicBezTo>
                <a:cubicBezTo>
                  <a:pt x="710" y="11"/>
                  <a:pt x="714" y="10"/>
                  <a:pt x="710" y="9"/>
                </a:cubicBezTo>
                <a:close/>
                <a:moveTo>
                  <a:pt x="721" y="38"/>
                </a:moveTo>
                <a:cubicBezTo>
                  <a:pt x="720" y="38"/>
                  <a:pt x="718" y="38"/>
                  <a:pt x="717" y="38"/>
                </a:cubicBezTo>
                <a:cubicBezTo>
                  <a:pt x="719" y="38"/>
                  <a:pt x="720" y="38"/>
                  <a:pt x="721" y="38"/>
                </a:cubicBezTo>
                <a:close/>
                <a:moveTo>
                  <a:pt x="727" y="49"/>
                </a:moveTo>
                <a:cubicBezTo>
                  <a:pt x="729" y="49"/>
                  <a:pt x="732" y="48"/>
                  <a:pt x="731" y="47"/>
                </a:cubicBezTo>
                <a:cubicBezTo>
                  <a:pt x="729" y="47"/>
                  <a:pt x="730" y="48"/>
                  <a:pt x="728" y="48"/>
                </a:cubicBezTo>
                <a:cubicBezTo>
                  <a:pt x="729" y="49"/>
                  <a:pt x="724" y="48"/>
                  <a:pt x="723" y="49"/>
                </a:cubicBezTo>
                <a:cubicBezTo>
                  <a:pt x="725" y="49"/>
                  <a:pt x="725" y="49"/>
                  <a:pt x="727" y="49"/>
                </a:cubicBezTo>
                <a:close/>
                <a:moveTo>
                  <a:pt x="726" y="42"/>
                </a:moveTo>
                <a:cubicBezTo>
                  <a:pt x="727" y="41"/>
                  <a:pt x="729" y="41"/>
                  <a:pt x="730" y="41"/>
                </a:cubicBezTo>
                <a:cubicBezTo>
                  <a:pt x="727" y="41"/>
                  <a:pt x="727" y="41"/>
                  <a:pt x="725" y="40"/>
                </a:cubicBezTo>
                <a:cubicBezTo>
                  <a:pt x="725" y="41"/>
                  <a:pt x="723" y="41"/>
                  <a:pt x="723" y="41"/>
                </a:cubicBezTo>
                <a:cubicBezTo>
                  <a:pt x="726" y="41"/>
                  <a:pt x="727" y="41"/>
                  <a:pt x="726" y="42"/>
                </a:cubicBezTo>
                <a:close/>
                <a:moveTo>
                  <a:pt x="725" y="40"/>
                </a:moveTo>
                <a:cubicBezTo>
                  <a:pt x="726" y="40"/>
                  <a:pt x="727" y="39"/>
                  <a:pt x="728" y="39"/>
                </a:cubicBezTo>
                <a:cubicBezTo>
                  <a:pt x="726" y="39"/>
                  <a:pt x="727" y="38"/>
                  <a:pt x="725" y="38"/>
                </a:cubicBezTo>
                <a:cubicBezTo>
                  <a:pt x="725" y="39"/>
                  <a:pt x="725" y="39"/>
                  <a:pt x="723" y="39"/>
                </a:cubicBezTo>
                <a:cubicBezTo>
                  <a:pt x="723" y="39"/>
                  <a:pt x="725" y="39"/>
                  <a:pt x="725" y="40"/>
                </a:cubicBezTo>
                <a:close/>
                <a:moveTo>
                  <a:pt x="727" y="48"/>
                </a:moveTo>
                <a:cubicBezTo>
                  <a:pt x="726" y="48"/>
                  <a:pt x="723" y="48"/>
                  <a:pt x="725" y="48"/>
                </a:cubicBezTo>
                <a:cubicBezTo>
                  <a:pt x="725" y="48"/>
                  <a:pt x="728" y="48"/>
                  <a:pt x="727" y="48"/>
                </a:cubicBezTo>
                <a:close/>
                <a:moveTo>
                  <a:pt x="733" y="41"/>
                </a:moveTo>
                <a:cubicBezTo>
                  <a:pt x="732" y="42"/>
                  <a:pt x="731" y="42"/>
                  <a:pt x="731" y="42"/>
                </a:cubicBezTo>
                <a:cubicBezTo>
                  <a:pt x="733" y="42"/>
                  <a:pt x="734" y="42"/>
                  <a:pt x="734" y="42"/>
                </a:cubicBezTo>
                <a:cubicBezTo>
                  <a:pt x="734" y="42"/>
                  <a:pt x="733" y="42"/>
                  <a:pt x="733" y="41"/>
                </a:cubicBezTo>
                <a:cubicBezTo>
                  <a:pt x="733" y="41"/>
                  <a:pt x="734" y="41"/>
                  <a:pt x="733" y="41"/>
                </a:cubicBezTo>
                <a:close/>
                <a:moveTo>
                  <a:pt x="735" y="38"/>
                </a:moveTo>
                <a:cubicBezTo>
                  <a:pt x="734" y="38"/>
                  <a:pt x="738" y="38"/>
                  <a:pt x="735" y="38"/>
                </a:cubicBezTo>
                <a:cubicBezTo>
                  <a:pt x="735" y="38"/>
                  <a:pt x="730" y="38"/>
                  <a:pt x="732" y="38"/>
                </a:cubicBezTo>
                <a:cubicBezTo>
                  <a:pt x="733" y="38"/>
                  <a:pt x="734" y="38"/>
                  <a:pt x="735" y="38"/>
                </a:cubicBezTo>
                <a:close/>
                <a:moveTo>
                  <a:pt x="741" y="38"/>
                </a:moveTo>
                <a:cubicBezTo>
                  <a:pt x="742" y="39"/>
                  <a:pt x="734" y="38"/>
                  <a:pt x="734" y="39"/>
                </a:cubicBezTo>
                <a:cubicBezTo>
                  <a:pt x="736" y="39"/>
                  <a:pt x="736" y="38"/>
                  <a:pt x="738" y="38"/>
                </a:cubicBezTo>
                <a:cubicBezTo>
                  <a:pt x="739" y="39"/>
                  <a:pt x="739" y="39"/>
                  <a:pt x="740" y="39"/>
                </a:cubicBezTo>
                <a:cubicBezTo>
                  <a:pt x="741" y="39"/>
                  <a:pt x="743" y="38"/>
                  <a:pt x="741" y="38"/>
                </a:cubicBezTo>
                <a:close/>
                <a:moveTo>
                  <a:pt x="738" y="40"/>
                </a:moveTo>
                <a:cubicBezTo>
                  <a:pt x="737" y="40"/>
                  <a:pt x="736" y="40"/>
                  <a:pt x="736" y="41"/>
                </a:cubicBezTo>
                <a:cubicBezTo>
                  <a:pt x="737" y="41"/>
                  <a:pt x="739" y="40"/>
                  <a:pt x="738" y="40"/>
                </a:cubicBezTo>
                <a:close/>
                <a:moveTo>
                  <a:pt x="743" y="7"/>
                </a:moveTo>
                <a:cubicBezTo>
                  <a:pt x="740" y="7"/>
                  <a:pt x="739" y="8"/>
                  <a:pt x="737" y="8"/>
                </a:cubicBezTo>
                <a:cubicBezTo>
                  <a:pt x="739" y="8"/>
                  <a:pt x="743" y="8"/>
                  <a:pt x="743" y="7"/>
                </a:cubicBezTo>
                <a:close/>
                <a:moveTo>
                  <a:pt x="742" y="38"/>
                </a:moveTo>
                <a:cubicBezTo>
                  <a:pt x="744" y="38"/>
                  <a:pt x="742" y="37"/>
                  <a:pt x="744" y="38"/>
                </a:cubicBezTo>
                <a:cubicBezTo>
                  <a:pt x="744" y="37"/>
                  <a:pt x="743" y="37"/>
                  <a:pt x="742" y="37"/>
                </a:cubicBezTo>
                <a:cubicBezTo>
                  <a:pt x="742" y="37"/>
                  <a:pt x="742" y="37"/>
                  <a:pt x="741" y="37"/>
                </a:cubicBezTo>
                <a:cubicBezTo>
                  <a:pt x="741" y="37"/>
                  <a:pt x="741" y="37"/>
                  <a:pt x="741" y="37"/>
                </a:cubicBezTo>
                <a:cubicBezTo>
                  <a:pt x="740" y="38"/>
                  <a:pt x="742" y="38"/>
                  <a:pt x="742" y="38"/>
                </a:cubicBezTo>
                <a:close/>
                <a:moveTo>
                  <a:pt x="753" y="32"/>
                </a:moveTo>
                <a:cubicBezTo>
                  <a:pt x="752" y="32"/>
                  <a:pt x="753" y="32"/>
                  <a:pt x="753" y="32"/>
                </a:cubicBezTo>
                <a:cubicBezTo>
                  <a:pt x="750" y="32"/>
                  <a:pt x="746" y="32"/>
                  <a:pt x="744" y="33"/>
                </a:cubicBezTo>
                <a:cubicBezTo>
                  <a:pt x="749" y="33"/>
                  <a:pt x="750" y="32"/>
                  <a:pt x="753" y="32"/>
                </a:cubicBezTo>
                <a:close/>
                <a:moveTo>
                  <a:pt x="761" y="11"/>
                </a:moveTo>
                <a:cubicBezTo>
                  <a:pt x="760" y="10"/>
                  <a:pt x="759" y="10"/>
                  <a:pt x="757" y="10"/>
                </a:cubicBezTo>
                <a:cubicBezTo>
                  <a:pt x="757" y="11"/>
                  <a:pt x="754" y="10"/>
                  <a:pt x="755" y="11"/>
                </a:cubicBezTo>
                <a:cubicBezTo>
                  <a:pt x="757" y="11"/>
                  <a:pt x="760" y="11"/>
                  <a:pt x="761" y="11"/>
                </a:cubicBezTo>
                <a:close/>
                <a:moveTo>
                  <a:pt x="762" y="21"/>
                </a:moveTo>
                <a:cubicBezTo>
                  <a:pt x="761" y="21"/>
                  <a:pt x="760" y="21"/>
                  <a:pt x="760" y="21"/>
                </a:cubicBezTo>
                <a:cubicBezTo>
                  <a:pt x="759" y="21"/>
                  <a:pt x="758" y="22"/>
                  <a:pt x="760" y="22"/>
                </a:cubicBezTo>
                <a:cubicBezTo>
                  <a:pt x="759" y="21"/>
                  <a:pt x="762" y="22"/>
                  <a:pt x="762" y="21"/>
                </a:cubicBezTo>
                <a:close/>
                <a:moveTo>
                  <a:pt x="767" y="7"/>
                </a:moveTo>
                <a:cubicBezTo>
                  <a:pt x="767" y="7"/>
                  <a:pt x="768" y="7"/>
                  <a:pt x="769" y="7"/>
                </a:cubicBezTo>
                <a:cubicBezTo>
                  <a:pt x="767" y="6"/>
                  <a:pt x="764" y="7"/>
                  <a:pt x="767" y="7"/>
                </a:cubicBezTo>
                <a:close/>
                <a:moveTo>
                  <a:pt x="770" y="20"/>
                </a:moveTo>
                <a:cubicBezTo>
                  <a:pt x="770" y="20"/>
                  <a:pt x="769" y="20"/>
                  <a:pt x="768" y="20"/>
                </a:cubicBezTo>
                <a:cubicBezTo>
                  <a:pt x="768" y="21"/>
                  <a:pt x="767" y="21"/>
                  <a:pt x="766" y="21"/>
                </a:cubicBezTo>
                <a:cubicBezTo>
                  <a:pt x="767" y="21"/>
                  <a:pt x="771" y="20"/>
                  <a:pt x="770" y="20"/>
                </a:cubicBezTo>
                <a:close/>
                <a:moveTo>
                  <a:pt x="770" y="9"/>
                </a:moveTo>
                <a:cubicBezTo>
                  <a:pt x="769" y="10"/>
                  <a:pt x="773" y="10"/>
                  <a:pt x="771" y="10"/>
                </a:cubicBezTo>
                <a:cubicBezTo>
                  <a:pt x="770" y="10"/>
                  <a:pt x="767" y="10"/>
                  <a:pt x="766" y="10"/>
                </a:cubicBezTo>
                <a:cubicBezTo>
                  <a:pt x="769" y="10"/>
                  <a:pt x="771" y="11"/>
                  <a:pt x="770" y="10"/>
                </a:cubicBezTo>
                <a:cubicBezTo>
                  <a:pt x="772" y="10"/>
                  <a:pt x="772" y="11"/>
                  <a:pt x="774" y="11"/>
                </a:cubicBezTo>
                <a:cubicBezTo>
                  <a:pt x="778" y="10"/>
                  <a:pt x="782" y="9"/>
                  <a:pt x="784" y="8"/>
                </a:cubicBezTo>
                <a:cubicBezTo>
                  <a:pt x="784" y="9"/>
                  <a:pt x="782" y="8"/>
                  <a:pt x="785" y="8"/>
                </a:cubicBezTo>
                <a:cubicBezTo>
                  <a:pt x="785" y="7"/>
                  <a:pt x="784" y="8"/>
                  <a:pt x="782" y="8"/>
                </a:cubicBezTo>
                <a:cubicBezTo>
                  <a:pt x="781" y="9"/>
                  <a:pt x="779" y="9"/>
                  <a:pt x="775" y="10"/>
                </a:cubicBezTo>
                <a:cubicBezTo>
                  <a:pt x="776" y="9"/>
                  <a:pt x="780" y="9"/>
                  <a:pt x="777" y="9"/>
                </a:cubicBezTo>
                <a:cubicBezTo>
                  <a:pt x="778" y="9"/>
                  <a:pt x="779" y="9"/>
                  <a:pt x="779" y="9"/>
                </a:cubicBezTo>
                <a:cubicBezTo>
                  <a:pt x="778" y="9"/>
                  <a:pt x="779" y="8"/>
                  <a:pt x="778" y="8"/>
                </a:cubicBezTo>
                <a:cubicBezTo>
                  <a:pt x="775" y="8"/>
                  <a:pt x="775" y="8"/>
                  <a:pt x="773" y="8"/>
                </a:cubicBezTo>
                <a:cubicBezTo>
                  <a:pt x="774" y="9"/>
                  <a:pt x="773" y="9"/>
                  <a:pt x="775" y="9"/>
                </a:cubicBezTo>
                <a:cubicBezTo>
                  <a:pt x="774" y="9"/>
                  <a:pt x="774" y="10"/>
                  <a:pt x="772" y="10"/>
                </a:cubicBezTo>
                <a:cubicBezTo>
                  <a:pt x="772" y="9"/>
                  <a:pt x="773" y="9"/>
                  <a:pt x="773" y="9"/>
                </a:cubicBezTo>
                <a:cubicBezTo>
                  <a:pt x="772" y="9"/>
                  <a:pt x="771" y="9"/>
                  <a:pt x="770" y="9"/>
                </a:cubicBezTo>
                <a:close/>
                <a:moveTo>
                  <a:pt x="771" y="8"/>
                </a:moveTo>
                <a:cubicBezTo>
                  <a:pt x="770" y="8"/>
                  <a:pt x="768" y="9"/>
                  <a:pt x="770" y="8"/>
                </a:cubicBezTo>
                <a:cubicBezTo>
                  <a:pt x="763" y="8"/>
                  <a:pt x="772" y="10"/>
                  <a:pt x="771" y="8"/>
                </a:cubicBezTo>
                <a:close/>
                <a:moveTo>
                  <a:pt x="774" y="20"/>
                </a:moveTo>
                <a:cubicBezTo>
                  <a:pt x="772" y="20"/>
                  <a:pt x="769" y="21"/>
                  <a:pt x="771" y="21"/>
                </a:cubicBezTo>
                <a:cubicBezTo>
                  <a:pt x="771" y="21"/>
                  <a:pt x="774" y="21"/>
                  <a:pt x="774" y="20"/>
                </a:cubicBezTo>
                <a:close/>
                <a:moveTo>
                  <a:pt x="772" y="51"/>
                </a:moveTo>
                <a:cubicBezTo>
                  <a:pt x="771" y="50"/>
                  <a:pt x="773" y="51"/>
                  <a:pt x="773" y="50"/>
                </a:cubicBezTo>
                <a:cubicBezTo>
                  <a:pt x="770" y="50"/>
                  <a:pt x="770" y="51"/>
                  <a:pt x="772" y="51"/>
                </a:cubicBezTo>
                <a:close/>
                <a:moveTo>
                  <a:pt x="786" y="15"/>
                </a:moveTo>
                <a:cubicBezTo>
                  <a:pt x="785" y="15"/>
                  <a:pt x="784" y="15"/>
                  <a:pt x="784" y="14"/>
                </a:cubicBezTo>
                <a:cubicBezTo>
                  <a:pt x="782" y="14"/>
                  <a:pt x="780" y="15"/>
                  <a:pt x="779" y="15"/>
                </a:cubicBezTo>
                <a:cubicBezTo>
                  <a:pt x="782" y="15"/>
                  <a:pt x="781" y="15"/>
                  <a:pt x="784" y="15"/>
                </a:cubicBezTo>
                <a:cubicBezTo>
                  <a:pt x="783" y="15"/>
                  <a:pt x="782" y="15"/>
                  <a:pt x="783" y="16"/>
                </a:cubicBezTo>
                <a:cubicBezTo>
                  <a:pt x="787" y="15"/>
                  <a:pt x="788" y="15"/>
                  <a:pt x="795" y="15"/>
                </a:cubicBezTo>
                <a:cubicBezTo>
                  <a:pt x="795" y="15"/>
                  <a:pt x="795" y="14"/>
                  <a:pt x="795" y="14"/>
                </a:cubicBezTo>
                <a:cubicBezTo>
                  <a:pt x="793" y="14"/>
                  <a:pt x="791" y="14"/>
                  <a:pt x="789" y="14"/>
                </a:cubicBezTo>
                <a:cubicBezTo>
                  <a:pt x="788" y="14"/>
                  <a:pt x="791" y="15"/>
                  <a:pt x="789" y="15"/>
                </a:cubicBezTo>
                <a:cubicBezTo>
                  <a:pt x="788" y="14"/>
                  <a:pt x="788" y="15"/>
                  <a:pt x="786" y="15"/>
                </a:cubicBezTo>
                <a:close/>
                <a:moveTo>
                  <a:pt x="789" y="12"/>
                </a:moveTo>
                <a:cubicBezTo>
                  <a:pt x="790" y="12"/>
                  <a:pt x="788" y="11"/>
                  <a:pt x="788" y="12"/>
                </a:cubicBezTo>
                <a:cubicBezTo>
                  <a:pt x="788" y="12"/>
                  <a:pt x="790" y="12"/>
                  <a:pt x="788" y="12"/>
                </a:cubicBezTo>
                <a:cubicBezTo>
                  <a:pt x="787" y="12"/>
                  <a:pt x="786" y="12"/>
                  <a:pt x="784" y="12"/>
                </a:cubicBezTo>
                <a:cubicBezTo>
                  <a:pt x="785" y="12"/>
                  <a:pt x="782" y="12"/>
                  <a:pt x="783" y="12"/>
                </a:cubicBezTo>
                <a:cubicBezTo>
                  <a:pt x="786" y="12"/>
                  <a:pt x="787" y="13"/>
                  <a:pt x="789" y="12"/>
                </a:cubicBezTo>
                <a:close/>
                <a:moveTo>
                  <a:pt x="786" y="11"/>
                </a:moveTo>
                <a:cubicBezTo>
                  <a:pt x="787" y="10"/>
                  <a:pt x="784" y="10"/>
                  <a:pt x="784" y="10"/>
                </a:cubicBezTo>
                <a:cubicBezTo>
                  <a:pt x="785" y="10"/>
                  <a:pt x="784" y="11"/>
                  <a:pt x="786" y="11"/>
                </a:cubicBezTo>
                <a:close/>
                <a:moveTo>
                  <a:pt x="794" y="46"/>
                </a:moveTo>
                <a:cubicBezTo>
                  <a:pt x="792" y="46"/>
                  <a:pt x="791" y="47"/>
                  <a:pt x="791" y="47"/>
                </a:cubicBezTo>
                <a:cubicBezTo>
                  <a:pt x="793" y="47"/>
                  <a:pt x="794" y="47"/>
                  <a:pt x="794" y="46"/>
                </a:cubicBezTo>
                <a:close/>
                <a:moveTo>
                  <a:pt x="802" y="7"/>
                </a:moveTo>
                <a:cubicBezTo>
                  <a:pt x="801" y="7"/>
                  <a:pt x="800" y="7"/>
                  <a:pt x="800" y="6"/>
                </a:cubicBezTo>
                <a:cubicBezTo>
                  <a:pt x="802" y="7"/>
                  <a:pt x="801" y="6"/>
                  <a:pt x="799" y="6"/>
                </a:cubicBezTo>
                <a:cubicBezTo>
                  <a:pt x="799" y="6"/>
                  <a:pt x="799" y="7"/>
                  <a:pt x="797" y="7"/>
                </a:cubicBezTo>
                <a:cubicBezTo>
                  <a:pt x="799" y="6"/>
                  <a:pt x="798" y="6"/>
                  <a:pt x="800" y="5"/>
                </a:cubicBezTo>
                <a:cubicBezTo>
                  <a:pt x="796" y="6"/>
                  <a:pt x="792" y="6"/>
                  <a:pt x="791" y="7"/>
                </a:cubicBezTo>
                <a:cubicBezTo>
                  <a:pt x="793" y="7"/>
                  <a:pt x="795" y="7"/>
                  <a:pt x="797" y="7"/>
                </a:cubicBezTo>
                <a:cubicBezTo>
                  <a:pt x="797" y="7"/>
                  <a:pt x="797" y="7"/>
                  <a:pt x="798" y="7"/>
                </a:cubicBezTo>
                <a:cubicBezTo>
                  <a:pt x="798" y="7"/>
                  <a:pt x="799" y="7"/>
                  <a:pt x="801" y="8"/>
                </a:cubicBezTo>
                <a:cubicBezTo>
                  <a:pt x="802" y="7"/>
                  <a:pt x="798" y="7"/>
                  <a:pt x="800" y="7"/>
                </a:cubicBezTo>
                <a:cubicBezTo>
                  <a:pt x="800" y="7"/>
                  <a:pt x="802" y="7"/>
                  <a:pt x="802" y="7"/>
                </a:cubicBezTo>
                <a:close/>
                <a:moveTo>
                  <a:pt x="806" y="10"/>
                </a:moveTo>
                <a:cubicBezTo>
                  <a:pt x="805" y="9"/>
                  <a:pt x="804" y="9"/>
                  <a:pt x="802" y="9"/>
                </a:cubicBezTo>
                <a:cubicBezTo>
                  <a:pt x="802" y="9"/>
                  <a:pt x="801" y="9"/>
                  <a:pt x="801" y="10"/>
                </a:cubicBezTo>
                <a:cubicBezTo>
                  <a:pt x="803" y="10"/>
                  <a:pt x="805" y="10"/>
                  <a:pt x="806" y="10"/>
                </a:cubicBezTo>
                <a:close/>
                <a:moveTo>
                  <a:pt x="803" y="8"/>
                </a:moveTo>
                <a:cubicBezTo>
                  <a:pt x="798" y="8"/>
                  <a:pt x="795" y="7"/>
                  <a:pt x="792" y="8"/>
                </a:cubicBezTo>
                <a:cubicBezTo>
                  <a:pt x="797" y="8"/>
                  <a:pt x="799" y="8"/>
                  <a:pt x="801" y="9"/>
                </a:cubicBezTo>
                <a:cubicBezTo>
                  <a:pt x="800" y="9"/>
                  <a:pt x="800" y="9"/>
                  <a:pt x="801" y="9"/>
                </a:cubicBezTo>
                <a:cubicBezTo>
                  <a:pt x="801" y="9"/>
                  <a:pt x="803" y="9"/>
                  <a:pt x="803" y="8"/>
                </a:cubicBezTo>
                <a:close/>
                <a:moveTo>
                  <a:pt x="797" y="21"/>
                </a:moveTo>
                <a:cubicBezTo>
                  <a:pt x="796" y="21"/>
                  <a:pt x="797" y="20"/>
                  <a:pt x="796" y="20"/>
                </a:cubicBezTo>
                <a:cubicBezTo>
                  <a:pt x="796" y="21"/>
                  <a:pt x="792" y="20"/>
                  <a:pt x="793" y="21"/>
                </a:cubicBezTo>
                <a:cubicBezTo>
                  <a:pt x="794" y="21"/>
                  <a:pt x="795" y="21"/>
                  <a:pt x="797" y="21"/>
                </a:cubicBezTo>
                <a:close/>
                <a:moveTo>
                  <a:pt x="802" y="45"/>
                </a:moveTo>
                <a:cubicBezTo>
                  <a:pt x="801" y="45"/>
                  <a:pt x="800" y="45"/>
                  <a:pt x="798" y="45"/>
                </a:cubicBezTo>
                <a:cubicBezTo>
                  <a:pt x="800" y="46"/>
                  <a:pt x="801" y="45"/>
                  <a:pt x="802" y="45"/>
                </a:cubicBezTo>
                <a:close/>
                <a:moveTo>
                  <a:pt x="807" y="18"/>
                </a:moveTo>
                <a:cubicBezTo>
                  <a:pt x="808" y="18"/>
                  <a:pt x="809" y="18"/>
                  <a:pt x="810" y="18"/>
                </a:cubicBezTo>
                <a:cubicBezTo>
                  <a:pt x="810" y="17"/>
                  <a:pt x="809" y="17"/>
                  <a:pt x="810" y="17"/>
                </a:cubicBezTo>
                <a:cubicBezTo>
                  <a:pt x="814" y="17"/>
                  <a:pt x="818" y="17"/>
                  <a:pt x="819" y="16"/>
                </a:cubicBezTo>
                <a:cubicBezTo>
                  <a:pt x="816" y="15"/>
                  <a:pt x="811" y="17"/>
                  <a:pt x="809" y="16"/>
                </a:cubicBezTo>
                <a:cubicBezTo>
                  <a:pt x="810" y="16"/>
                  <a:pt x="807" y="17"/>
                  <a:pt x="806" y="17"/>
                </a:cubicBezTo>
                <a:cubicBezTo>
                  <a:pt x="805" y="17"/>
                  <a:pt x="807" y="17"/>
                  <a:pt x="804" y="17"/>
                </a:cubicBezTo>
                <a:cubicBezTo>
                  <a:pt x="804" y="18"/>
                  <a:pt x="807" y="17"/>
                  <a:pt x="807" y="18"/>
                </a:cubicBezTo>
                <a:close/>
                <a:moveTo>
                  <a:pt x="808" y="10"/>
                </a:moveTo>
                <a:cubicBezTo>
                  <a:pt x="809" y="10"/>
                  <a:pt x="809" y="10"/>
                  <a:pt x="809" y="10"/>
                </a:cubicBezTo>
                <a:cubicBezTo>
                  <a:pt x="808" y="10"/>
                  <a:pt x="809" y="11"/>
                  <a:pt x="808" y="11"/>
                </a:cubicBezTo>
                <a:cubicBezTo>
                  <a:pt x="809" y="11"/>
                  <a:pt x="809" y="11"/>
                  <a:pt x="809" y="11"/>
                </a:cubicBezTo>
                <a:cubicBezTo>
                  <a:pt x="809" y="11"/>
                  <a:pt x="809" y="11"/>
                  <a:pt x="810" y="11"/>
                </a:cubicBezTo>
                <a:cubicBezTo>
                  <a:pt x="811" y="11"/>
                  <a:pt x="811" y="10"/>
                  <a:pt x="814" y="10"/>
                </a:cubicBezTo>
                <a:cubicBezTo>
                  <a:pt x="812" y="10"/>
                  <a:pt x="809" y="9"/>
                  <a:pt x="806" y="9"/>
                </a:cubicBezTo>
                <a:cubicBezTo>
                  <a:pt x="807" y="10"/>
                  <a:pt x="808" y="9"/>
                  <a:pt x="809" y="10"/>
                </a:cubicBezTo>
                <a:cubicBezTo>
                  <a:pt x="807" y="10"/>
                  <a:pt x="808" y="10"/>
                  <a:pt x="805" y="10"/>
                </a:cubicBezTo>
                <a:cubicBezTo>
                  <a:pt x="805" y="11"/>
                  <a:pt x="808" y="10"/>
                  <a:pt x="808" y="10"/>
                </a:cubicBezTo>
                <a:close/>
                <a:moveTo>
                  <a:pt x="806" y="8"/>
                </a:moveTo>
                <a:cubicBezTo>
                  <a:pt x="805" y="8"/>
                  <a:pt x="804" y="9"/>
                  <a:pt x="806" y="9"/>
                </a:cubicBezTo>
                <a:cubicBezTo>
                  <a:pt x="806" y="9"/>
                  <a:pt x="808" y="8"/>
                  <a:pt x="806" y="8"/>
                </a:cubicBezTo>
                <a:close/>
                <a:moveTo>
                  <a:pt x="817" y="14"/>
                </a:moveTo>
                <a:cubicBezTo>
                  <a:pt x="815" y="14"/>
                  <a:pt x="813" y="14"/>
                  <a:pt x="813" y="15"/>
                </a:cubicBezTo>
                <a:cubicBezTo>
                  <a:pt x="814" y="15"/>
                  <a:pt x="816" y="15"/>
                  <a:pt x="817" y="14"/>
                </a:cubicBezTo>
                <a:close/>
                <a:moveTo>
                  <a:pt x="815" y="16"/>
                </a:moveTo>
                <a:cubicBezTo>
                  <a:pt x="816" y="15"/>
                  <a:pt x="822" y="15"/>
                  <a:pt x="820" y="16"/>
                </a:cubicBezTo>
                <a:cubicBezTo>
                  <a:pt x="823" y="16"/>
                  <a:pt x="825" y="15"/>
                  <a:pt x="827" y="15"/>
                </a:cubicBezTo>
                <a:cubicBezTo>
                  <a:pt x="825" y="15"/>
                  <a:pt x="823" y="15"/>
                  <a:pt x="822" y="15"/>
                </a:cubicBezTo>
                <a:cubicBezTo>
                  <a:pt x="821" y="15"/>
                  <a:pt x="820" y="15"/>
                  <a:pt x="818" y="14"/>
                </a:cubicBezTo>
                <a:cubicBezTo>
                  <a:pt x="817" y="15"/>
                  <a:pt x="816" y="15"/>
                  <a:pt x="815" y="15"/>
                </a:cubicBezTo>
                <a:cubicBezTo>
                  <a:pt x="814" y="15"/>
                  <a:pt x="815" y="15"/>
                  <a:pt x="815" y="16"/>
                </a:cubicBezTo>
                <a:close/>
                <a:moveTo>
                  <a:pt x="822" y="25"/>
                </a:moveTo>
                <a:cubicBezTo>
                  <a:pt x="822" y="24"/>
                  <a:pt x="821" y="24"/>
                  <a:pt x="821" y="24"/>
                </a:cubicBezTo>
                <a:cubicBezTo>
                  <a:pt x="819" y="24"/>
                  <a:pt x="819" y="24"/>
                  <a:pt x="818" y="24"/>
                </a:cubicBezTo>
                <a:cubicBezTo>
                  <a:pt x="820" y="24"/>
                  <a:pt x="820" y="25"/>
                  <a:pt x="822" y="25"/>
                </a:cubicBezTo>
                <a:close/>
                <a:moveTo>
                  <a:pt x="823" y="24"/>
                </a:moveTo>
                <a:cubicBezTo>
                  <a:pt x="823" y="25"/>
                  <a:pt x="823" y="25"/>
                  <a:pt x="822" y="25"/>
                </a:cubicBezTo>
                <a:cubicBezTo>
                  <a:pt x="825" y="25"/>
                  <a:pt x="826" y="25"/>
                  <a:pt x="829" y="25"/>
                </a:cubicBezTo>
                <a:cubicBezTo>
                  <a:pt x="830" y="25"/>
                  <a:pt x="830" y="24"/>
                  <a:pt x="829" y="24"/>
                </a:cubicBezTo>
                <a:cubicBezTo>
                  <a:pt x="827" y="25"/>
                  <a:pt x="826" y="24"/>
                  <a:pt x="825" y="25"/>
                </a:cubicBezTo>
                <a:cubicBezTo>
                  <a:pt x="826" y="25"/>
                  <a:pt x="827" y="25"/>
                  <a:pt x="827" y="25"/>
                </a:cubicBezTo>
                <a:cubicBezTo>
                  <a:pt x="825" y="25"/>
                  <a:pt x="825" y="24"/>
                  <a:pt x="823" y="24"/>
                </a:cubicBezTo>
                <a:close/>
                <a:moveTo>
                  <a:pt x="834" y="13"/>
                </a:moveTo>
                <a:cubicBezTo>
                  <a:pt x="835" y="13"/>
                  <a:pt x="835" y="13"/>
                  <a:pt x="836" y="13"/>
                </a:cubicBezTo>
                <a:cubicBezTo>
                  <a:pt x="836" y="12"/>
                  <a:pt x="834" y="12"/>
                  <a:pt x="833" y="12"/>
                </a:cubicBezTo>
                <a:cubicBezTo>
                  <a:pt x="833" y="12"/>
                  <a:pt x="832" y="12"/>
                  <a:pt x="831" y="12"/>
                </a:cubicBezTo>
                <a:cubicBezTo>
                  <a:pt x="831" y="12"/>
                  <a:pt x="831" y="12"/>
                  <a:pt x="830" y="12"/>
                </a:cubicBezTo>
                <a:cubicBezTo>
                  <a:pt x="830" y="12"/>
                  <a:pt x="830" y="12"/>
                  <a:pt x="829" y="12"/>
                </a:cubicBezTo>
                <a:cubicBezTo>
                  <a:pt x="829" y="12"/>
                  <a:pt x="828" y="12"/>
                  <a:pt x="829" y="12"/>
                </a:cubicBezTo>
                <a:cubicBezTo>
                  <a:pt x="825" y="11"/>
                  <a:pt x="826" y="12"/>
                  <a:pt x="824" y="13"/>
                </a:cubicBezTo>
                <a:cubicBezTo>
                  <a:pt x="828" y="12"/>
                  <a:pt x="830" y="12"/>
                  <a:pt x="834" y="13"/>
                </a:cubicBezTo>
                <a:close/>
                <a:moveTo>
                  <a:pt x="829" y="21"/>
                </a:moveTo>
                <a:cubicBezTo>
                  <a:pt x="829" y="21"/>
                  <a:pt x="830" y="20"/>
                  <a:pt x="829" y="20"/>
                </a:cubicBezTo>
                <a:cubicBezTo>
                  <a:pt x="828" y="20"/>
                  <a:pt x="828" y="20"/>
                  <a:pt x="827" y="20"/>
                </a:cubicBezTo>
                <a:cubicBezTo>
                  <a:pt x="827" y="21"/>
                  <a:pt x="828" y="21"/>
                  <a:pt x="829" y="21"/>
                </a:cubicBezTo>
                <a:close/>
                <a:moveTo>
                  <a:pt x="834" y="40"/>
                </a:moveTo>
                <a:cubicBezTo>
                  <a:pt x="831" y="40"/>
                  <a:pt x="832" y="41"/>
                  <a:pt x="831" y="41"/>
                </a:cubicBezTo>
                <a:cubicBezTo>
                  <a:pt x="833" y="41"/>
                  <a:pt x="833" y="41"/>
                  <a:pt x="834" y="40"/>
                </a:cubicBezTo>
                <a:close/>
                <a:moveTo>
                  <a:pt x="839" y="21"/>
                </a:moveTo>
                <a:cubicBezTo>
                  <a:pt x="839" y="20"/>
                  <a:pt x="837" y="20"/>
                  <a:pt x="836" y="20"/>
                </a:cubicBezTo>
                <a:cubicBezTo>
                  <a:pt x="836" y="20"/>
                  <a:pt x="835" y="20"/>
                  <a:pt x="835" y="21"/>
                </a:cubicBezTo>
                <a:cubicBezTo>
                  <a:pt x="837" y="20"/>
                  <a:pt x="837" y="21"/>
                  <a:pt x="839" y="21"/>
                </a:cubicBezTo>
                <a:close/>
                <a:moveTo>
                  <a:pt x="840" y="20"/>
                </a:moveTo>
                <a:cubicBezTo>
                  <a:pt x="840" y="21"/>
                  <a:pt x="839" y="21"/>
                  <a:pt x="840" y="21"/>
                </a:cubicBezTo>
                <a:cubicBezTo>
                  <a:pt x="841" y="21"/>
                  <a:pt x="842" y="20"/>
                  <a:pt x="840" y="20"/>
                </a:cubicBezTo>
                <a:close/>
                <a:moveTo>
                  <a:pt x="844" y="12"/>
                </a:moveTo>
                <a:cubicBezTo>
                  <a:pt x="844" y="12"/>
                  <a:pt x="843" y="12"/>
                  <a:pt x="844" y="11"/>
                </a:cubicBezTo>
                <a:cubicBezTo>
                  <a:pt x="843" y="11"/>
                  <a:pt x="842" y="11"/>
                  <a:pt x="841" y="11"/>
                </a:cubicBezTo>
                <a:cubicBezTo>
                  <a:pt x="841" y="11"/>
                  <a:pt x="840" y="11"/>
                  <a:pt x="840" y="12"/>
                </a:cubicBezTo>
                <a:cubicBezTo>
                  <a:pt x="841" y="12"/>
                  <a:pt x="842" y="12"/>
                  <a:pt x="843" y="12"/>
                </a:cubicBezTo>
                <a:cubicBezTo>
                  <a:pt x="844" y="12"/>
                  <a:pt x="843" y="12"/>
                  <a:pt x="844" y="12"/>
                </a:cubicBezTo>
                <a:close/>
                <a:moveTo>
                  <a:pt x="847" y="14"/>
                </a:moveTo>
                <a:cubicBezTo>
                  <a:pt x="845" y="13"/>
                  <a:pt x="843" y="14"/>
                  <a:pt x="843" y="14"/>
                </a:cubicBezTo>
                <a:cubicBezTo>
                  <a:pt x="842" y="14"/>
                  <a:pt x="842" y="14"/>
                  <a:pt x="842" y="14"/>
                </a:cubicBezTo>
                <a:cubicBezTo>
                  <a:pt x="844" y="14"/>
                  <a:pt x="846" y="14"/>
                  <a:pt x="847" y="14"/>
                </a:cubicBezTo>
                <a:close/>
                <a:moveTo>
                  <a:pt x="848" y="15"/>
                </a:moveTo>
                <a:cubicBezTo>
                  <a:pt x="849" y="15"/>
                  <a:pt x="847" y="15"/>
                  <a:pt x="849" y="15"/>
                </a:cubicBezTo>
                <a:cubicBezTo>
                  <a:pt x="851" y="15"/>
                  <a:pt x="847" y="15"/>
                  <a:pt x="850" y="15"/>
                </a:cubicBezTo>
                <a:cubicBezTo>
                  <a:pt x="851" y="15"/>
                  <a:pt x="850" y="15"/>
                  <a:pt x="850" y="14"/>
                </a:cubicBezTo>
                <a:cubicBezTo>
                  <a:pt x="849" y="14"/>
                  <a:pt x="844" y="14"/>
                  <a:pt x="843" y="15"/>
                </a:cubicBezTo>
                <a:cubicBezTo>
                  <a:pt x="845" y="15"/>
                  <a:pt x="846" y="15"/>
                  <a:pt x="848" y="15"/>
                </a:cubicBezTo>
                <a:close/>
                <a:moveTo>
                  <a:pt x="845" y="12"/>
                </a:moveTo>
                <a:cubicBezTo>
                  <a:pt x="847" y="12"/>
                  <a:pt x="848" y="12"/>
                  <a:pt x="849" y="11"/>
                </a:cubicBezTo>
                <a:cubicBezTo>
                  <a:pt x="848" y="11"/>
                  <a:pt x="847" y="11"/>
                  <a:pt x="847" y="11"/>
                </a:cubicBezTo>
                <a:cubicBezTo>
                  <a:pt x="846" y="11"/>
                  <a:pt x="845" y="11"/>
                  <a:pt x="845" y="11"/>
                </a:cubicBezTo>
                <a:cubicBezTo>
                  <a:pt x="845" y="11"/>
                  <a:pt x="845" y="11"/>
                  <a:pt x="845" y="12"/>
                </a:cubicBezTo>
                <a:close/>
                <a:moveTo>
                  <a:pt x="850" y="17"/>
                </a:moveTo>
                <a:cubicBezTo>
                  <a:pt x="849" y="17"/>
                  <a:pt x="847" y="17"/>
                  <a:pt x="845" y="18"/>
                </a:cubicBezTo>
                <a:cubicBezTo>
                  <a:pt x="848" y="18"/>
                  <a:pt x="849" y="18"/>
                  <a:pt x="850" y="17"/>
                </a:cubicBezTo>
                <a:close/>
                <a:moveTo>
                  <a:pt x="854" y="24"/>
                </a:moveTo>
                <a:cubicBezTo>
                  <a:pt x="851" y="23"/>
                  <a:pt x="857" y="24"/>
                  <a:pt x="856" y="23"/>
                </a:cubicBezTo>
                <a:cubicBezTo>
                  <a:pt x="853" y="23"/>
                  <a:pt x="851" y="23"/>
                  <a:pt x="852" y="22"/>
                </a:cubicBezTo>
                <a:cubicBezTo>
                  <a:pt x="852" y="22"/>
                  <a:pt x="848" y="22"/>
                  <a:pt x="849" y="22"/>
                </a:cubicBezTo>
                <a:cubicBezTo>
                  <a:pt x="850" y="22"/>
                  <a:pt x="851" y="22"/>
                  <a:pt x="851" y="22"/>
                </a:cubicBezTo>
                <a:cubicBezTo>
                  <a:pt x="850" y="23"/>
                  <a:pt x="848" y="23"/>
                  <a:pt x="848" y="23"/>
                </a:cubicBezTo>
                <a:cubicBezTo>
                  <a:pt x="852" y="23"/>
                  <a:pt x="851" y="24"/>
                  <a:pt x="854" y="24"/>
                </a:cubicBezTo>
                <a:close/>
                <a:moveTo>
                  <a:pt x="852" y="14"/>
                </a:moveTo>
                <a:cubicBezTo>
                  <a:pt x="851" y="14"/>
                  <a:pt x="853" y="15"/>
                  <a:pt x="852" y="15"/>
                </a:cubicBezTo>
                <a:cubicBezTo>
                  <a:pt x="854" y="15"/>
                  <a:pt x="854" y="14"/>
                  <a:pt x="852" y="14"/>
                </a:cubicBezTo>
                <a:close/>
                <a:moveTo>
                  <a:pt x="854" y="16"/>
                </a:moveTo>
                <a:cubicBezTo>
                  <a:pt x="855" y="16"/>
                  <a:pt x="855" y="16"/>
                  <a:pt x="855" y="15"/>
                </a:cubicBezTo>
                <a:cubicBezTo>
                  <a:pt x="855" y="15"/>
                  <a:pt x="854" y="15"/>
                  <a:pt x="854" y="15"/>
                </a:cubicBezTo>
                <a:cubicBezTo>
                  <a:pt x="853" y="15"/>
                  <a:pt x="853" y="15"/>
                  <a:pt x="853" y="15"/>
                </a:cubicBezTo>
                <a:cubicBezTo>
                  <a:pt x="854" y="15"/>
                  <a:pt x="852" y="16"/>
                  <a:pt x="854" y="16"/>
                </a:cubicBezTo>
                <a:close/>
                <a:moveTo>
                  <a:pt x="904" y="30"/>
                </a:moveTo>
                <a:cubicBezTo>
                  <a:pt x="901" y="29"/>
                  <a:pt x="900" y="30"/>
                  <a:pt x="897" y="30"/>
                </a:cubicBezTo>
                <a:cubicBezTo>
                  <a:pt x="897" y="30"/>
                  <a:pt x="897" y="30"/>
                  <a:pt x="897" y="30"/>
                </a:cubicBezTo>
                <a:cubicBezTo>
                  <a:pt x="898" y="31"/>
                  <a:pt x="903" y="30"/>
                  <a:pt x="904" y="30"/>
                </a:cubicBezTo>
                <a:close/>
                <a:moveTo>
                  <a:pt x="665" y="4"/>
                </a:moveTo>
                <a:cubicBezTo>
                  <a:pt x="664" y="3"/>
                  <a:pt x="669" y="3"/>
                  <a:pt x="667" y="3"/>
                </a:cubicBezTo>
                <a:cubicBezTo>
                  <a:pt x="665" y="3"/>
                  <a:pt x="662" y="3"/>
                  <a:pt x="662" y="3"/>
                </a:cubicBezTo>
                <a:cubicBezTo>
                  <a:pt x="664" y="3"/>
                  <a:pt x="663" y="3"/>
                  <a:pt x="665" y="4"/>
                </a:cubicBezTo>
                <a:close/>
              </a:path>
            </a:pathLst>
          </a:custGeom>
          <a:solidFill>
            <a:schemeClr val="tx1"/>
          </a:solidFill>
          <a:ln w="14288" cap="flat">
            <a:noFill/>
            <a:prstDash val="solid"/>
            <a:miter lim="800000"/>
          </a:ln>
        </p:spPr>
        <p:txBody>
          <a:bodyPr vert="horz" wrap="square" lIns="91440" tIns="45720" rIns="91440" bIns="45720" numCol="1" anchor="ctr"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solidFill>
                <a:srgbClr val="FFFFFF"/>
              </a:solidFill>
              <a:ea typeface="Calibri" panose="020F0502020204030204" charset="0"/>
            </a:endParaRPr>
          </a:p>
        </p:txBody>
      </p:sp>
      <p:sp>
        <p:nvSpPr>
          <p:cNvPr id="3" name="Freeform 6078"/>
          <p:cNvSpPr/>
          <p:nvPr/>
        </p:nvSpPr>
        <p:spPr bwMode="auto">
          <a:xfrm>
            <a:off x="5623570" y="73"/>
            <a:ext cx="781856" cy="757004"/>
          </a:xfrm>
          <a:custGeom>
            <a:avLst/>
            <a:gdLst>
              <a:gd name="T0" fmla="*/ 391912 w 1717675"/>
              <a:gd name="T1" fmla="*/ 391912 w 1717675"/>
              <a:gd name="T2" fmla="*/ 391912 w 1717675"/>
              <a:gd name="T3" fmla="*/ 391912 w 1717675"/>
              <a:gd name="T4" fmla="*/ 391912 w 1717675"/>
              <a:gd name="T5" fmla="*/ 391912 w 1717675"/>
              <a:gd name="T6" fmla="*/ 391912 w 1717675"/>
              <a:gd name="T7" fmla="*/ 391912 w 1717675"/>
              <a:gd name="T8" fmla="*/ 391912 w 1717675"/>
              <a:gd name="T9" fmla="*/ 391912 w 1717675"/>
              <a:gd name="T10" fmla="*/ 391912 w 1717675"/>
              <a:gd name="T11" fmla="*/ 391912 w 1717675"/>
              <a:gd name="T12" fmla="*/ 391912 w 1717675"/>
              <a:gd name="T13" fmla="*/ 391912 w 1717675"/>
              <a:gd name="T14" fmla="*/ 391912 w 1717675"/>
              <a:gd name="T15" fmla="*/ 391912 w 1717675"/>
              <a:gd name="T16" fmla="*/ 391912 w 1717675"/>
              <a:gd name="T17" fmla="*/ 391912 w 1717675"/>
              <a:gd name="T18" fmla="*/ 391912 w 1717675"/>
              <a:gd name="T19" fmla="*/ 391912 w 1717675"/>
              <a:gd name="T20" fmla="*/ 391912 w 1717675"/>
              <a:gd name="T21" fmla="*/ 391912 w 1717675"/>
              <a:gd name="T22" fmla="*/ 391912 w 1717675"/>
              <a:gd name="T23" fmla="*/ 391912 w 1717675"/>
              <a:gd name="T24" fmla="*/ 391912 w 1717675"/>
              <a:gd name="T25" fmla="*/ 391912 w 1717675"/>
              <a:gd name="T26" fmla="*/ 391912 w 1717675"/>
              <a:gd name="T27" fmla="*/ 391912 w 1717675"/>
              <a:gd name="T28" fmla="*/ 391912 w 1717675"/>
              <a:gd name="T29" fmla="*/ 391912 w 1717675"/>
              <a:gd name="T30" fmla="*/ 391912 w 1717675"/>
              <a:gd name="T31" fmla="*/ 391912 w 1717675"/>
              <a:gd name="T32" fmla="*/ 391912 w 1717675"/>
              <a:gd name="T33" fmla="*/ 391912 w 1717675"/>
              <a:gd name="T34" fmla="*/ 391912 w 1717675"/>
              <a:gd name="T35" fmla="*/ 391912 w 1717675"/>
              <a:gd name="T36" fmla="*/ 391912 w 1717675"/>
              <a:gd name="T37" fmla="*/ 391912 w 1717675"/>
              <a:gd name="T38" fmla="*/ 391912 w 1717675"/>
              <a:gd name="T39" fmla="*/ 391912 w 1717675"/>
              <a:gd name="T40" fmla="*/ 391912 w 1717675"/>
              <a:gd name="T41" fmla="*/ 391912 w 1717675"/>
              <a:gd name="T42" fmla="*/ 391912 w 1717675"/>
              <a:gd name="T43" fmla="*/ 391912 w 1717675"/>
              <a:gd name="T44" fmla="*/ 391912 w 1717675"/>
              <a:gd name="T45" fmla="*/ 391912 w 1717675"/>
              <a:gd name="T46" fmla="*/ 391912 w 1717675"/>
              <a:gd name="T47" fmla="*/ 391912 w 1717675"/>
              <a:gd name="T48" fmla="*/ 391912 w 1717675"/>
              <a:gd name="T49" fmla="*/ 391912 w 1717675"/>
              <a:gd name="T50" fmla="*/ 391912 w 1717675"/>
              <a:gd name="T51" fmla="*/ 391912 w 1717675"/>
              <a:gd name="T52" fmla="*/ 391912 w 1717675"/>
              <a:gd name="T53" fmla="*/ 391912 w 1717675"/>
              <a:gd name="T54" fmla="*/ 391912 w 1717675"/>
              <a:gd name="T55" fmla="*/ 391912 w 1717675"/>
              <a:gd name="T56" fmla="*/ 391912 w 1717675"/>
              <a:gd name="T57" fmla="*/ 391912 w 1717675"/>
              <a:gd name="T58" fmla="*/ 391912 w 1717675"/>
              <a:gd name="T59" fmla="*/ 391912 w 1717675"/>
              <a:gd name="T60" fmla="*/ 391912 w 1717675"/>
              <a:gd name="T61" fmla="*/ 391912 w 1717675"/>
              <a:gd name="T62" fmla="*/ 391912 w 1717675"/>
              <a:gd name="T63" fmla="*/ 391912 w 1717675"/>
              <a:gd name="T64" fmla="*/ 391912 w 1717675"/>
              <a:gd name="T65" fmla="*/ 391912 w 1717675"/>
              <a:gd name="T66" fmla="*/ 391912 w 1717675"/>
              <a:gd name="T67" fmla="*/ 391912 w 1717675"/>
              <a:gd name="T68" fmla="*/ 391912 w 1717675"/>
              <a:gd name="T69" fmla="*/ 391912 w 1717675"/>
              <a:gd name="T70" fmla="*/ 391912 w 1717675"/>
              <a:gd name="T71" fmla="*/ 391912 w 1717675"/>
              <a:gd name="T72" fmla="*/ 391912 w 1717675"/>
              <a:gd name="T73" fmla="*/ 391912 w 1717675"/>
              <a:gd name="T74" fmla="*/ 391912 w 1717675"/>
              <a:gd name="T75" fmla="*/ 391912 w 1717675"/>
              <a:gd name="T76" fmla="*/ 391912 w 1717675"/>
              <a:gd name="T77" fmla="*/ 391912 w 1717675"/>
              <a:gd name="T78" fmla="*/ 391912 w 1717675"/>
              <a:gd name="T79" fmla="*/ 391912 w 1717675"/>
              <a:gd name="T80" fmla="*/ 391912 w 1717675"/>
              <a:gd name="T81" fmla="*/ 391912 w 1717675"/>
              <a:gd name="T82" fmla="*/ 391912 w 1717675"/>
              <a:gd name="T83" fmla="*/ 391912 w 1717675"/>
              <a:gd name="T84" fmla="*/ 391912 w 1717675"/>
              <a:gd name="T85" fmla="*/ 391912 w 1717675"/>
              <a:gd name="T86" fmla="*/ 391912 w 1717675"/>
              <a:gd name="T87" fmla="*/ 391912 w 1717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3" h="167">
                <a:moveTo>
                  <a:pt x="164" y="74"/>
                </a:moveTo>
                <a:cubicBezTo>
                  <a:pt x="162" y="75"/>
                  <a:pt x="158" y="74"/>
                  <a:pt x="156" y="75"/>
                </a:cubicBezTo>
                <a:cubicBezTo>
                  <a:pt x="154" y="76"/>
                  <a:pt x="152" y="77"/>
                  <a:pt x="150" y="76"/>
                </a:cubicBezTo>
                <a:cubicBezTo>
                  <a:pt x="147" y="75"/>
                  <a:pt x="149" y="72"/>
                  <a:pt x="148" y="69"/>
                </a:cubicBezTo>
                <a:cubicBezTo>
                  <a:pt x="140" y="62"/>
                  <a:pt x="148" y="52"/>
                  <a:pt x="154" y="45"/>
                </a:cubicBezTo>
                <a:cubicBezTo>
                  <a:pt x="150" y="49"/>
                  <a:pt x="146" y="54"/>
                  <a:pt x="141" y="57"/>
                </a:cubicBezTo>
                <a:cubicBezTo>
                  <a:pt x="140" y="53"/>
                  <a:pt x="139" y="49"/>
                  <a:pt x="137" y="46"/>
                </a:cubicBezTo>
                <a:cubicBezTo>
                  <a:pt x="138" y="44"/>
                  <a:pt x="140" y="45"/>
                  <a:pt x="141" y="42"/>
                </a:cubicBezTo>
                <a:cubicBezTo>
                  <a:pt x="139" y="40"/>
                  <a:pt x="138" y="43"/>
                  <a:pt x="137" y="43"/>
                </a:cubicBezTo>
                <a:cubicBezTo>
                  <a:pt x="138" y="37"/>
                  <a:pt x="144" y="37"/>
                  <a:pt x="146" y="30"/>
                </a:cubicBezTo>
                <a:cubicBezTo>
                  <a:pt x="147" y="30"/>
                  <a:pt x="147" y="30"/>
                  <a:pt x="148" y="30"/>
                </a:cubicBezTo>
                <a:cubicBezTo>
                  <a:pt x="149" y="30"/>
                  <a:pt x="149" y="31"/>
                  <a:pt x="150" y="32"/>
                </a:cubicBezTo>
                <a:cubicBezTo>
                  <a:pt x="152" y="31"/>
                  <a:pt x="154" y="31"/>
                  <a:pt x="156" y="32"/>
                </a:cubicBezTo>
                <a:cubicBezTo>
                  <a:pt x="158" y="30"/>
                  <a:pt x="161" y="29"/>
                  <a:pt x="164" y="30"/>
                </a:cubicBezTo>
                <a:cubicBezTo>
                  <a:pt x="166" y="28"/>
                  <a:pt x="163" y="28"/>
                  <a:pt x="164" y="26"/>
                </a:cubicBezTo>
                <a:cubicBezTo>
                  <a:pt x="168" y="27"/>
                  <a:pt x="167" y="24"/>
                  <a:pt x="169" y="22"/>
                </a:cubicBezTo>
                <a:cubicBezTo>
                  <a:pt x="169" y="21"/>
                  <a:pt x="168" y="21"/>
                  <a:pt x="168" y="20"/>
                </a:cubicBezTo>
                <a:cubicBezTo>
                  <a:pt x="171" y="17"/>
                  <a:pt x="168" y="15"/>
                  <a:pt x="168" y="13"/>
                </a:cubicBezTo>
                <a:cubicBezTo>
                  <a:pt x="170" y="11"/>
                  <a:pt x="172" y="10"/>
                  <a:pt x="173" y="7"/>
                </a:cubicBezTo>
                <a:cubicBezTo>
                  <a:pt x="171" y="6"/>
                  <a:pt x="170" y="10"/>
                  <a:pt x="169" y="10"/>
                </a:cubicBezTo>
                <a:cubicBezTo>
                  <a:pt x="166" y="7"/>
                  <a:pt x="163" y="4"/>
                  <a:pt x="161" y="1"/>
                </a:cubicBezTo>
                <a:cubicBezTo>
                  <a:pt x="159" y="2"/>
                  <a:pt x="157" y="2"/>
                  <a:pt x="155" y="0"/>
                </a:cubicBezTo>
                <a:cubicBezTo>
                  <a:pt x="152" y="1"/>
                  <a:pt x="148" y="2"/>
                  <a:pt x="145" y="2"/>
                </a:cubicBezTo>
                <a:cubicBezTo>
                  <a:pt x="144" y="3"/>
                  <a:pt x="145" y="4"/>
                  <a:pt x="145" y="5"/>
                </a:cubicBezTo>
                <a:cubicBezTo>
                  <a:pt x="144" y="6"/>
                  <a:pt x="142" y="6"/>
                  <a:pt x="140" y="6"/>
                </a:cubicBezTo>
                <a:cubicBezTo>
                  <a:pt x="141" y="10"/>
                  <a:pt x="139" y="14"/>
                  <a:pt x="138" y="18"/>
                </a:cubicBezTo>
                <a:cubicBezTo>
                  <a:pt x="138" y="19"/>
                  <a:pt x="140" y="19"/>
                  <a:pt x="140" y="20"/>
                </a:cubicBezTo>
                <a:cubicBezTo>
                  <a:pt x="139" y="21"/>
                  <a:pt x="139" y="22"/>
                  <a:pt x="139" y="23"/>
                </a:cubicBezTo>
                <a:cubicBezTo>
                  <a:pt x="139" y="24"/>
                  <a:pt x="141" y="24"/>
                  <a:pt x="141" y="25"/>
                </a:cubicBezTo>
                <a:cubicBezTo>
                  <a:pt x="138" y="29"/>
                  <a:pt x="135" y="37"/>
                  <a:pt x="130" y="39"/>
                </a:cubicBezTo>
                <a:cubicBezTo>
                  <a:pt x="125" y="39"/>
                  <a:pt x="121" y="38"/>
                  <a:pt x="118" y="34"/>
                </a:cubicBezTo>
                <a:cubicBezTo>
                  <a:pt x="118" y="33"/>
                  <a:pt x="120" y="32"/>
                  <a:pt x="120" y="30"/>
                </a:cubicBezTo>
                <a:cubicBezTo>
                  <a:pt x="121" y="29"/>
                  <a:pt x="122" y="30"/>
                  <a:pt x="123" y="29"/>
                </a:cubicBezTo>
                <a:cubicBezTo>
                  <a:pt x="125" y="22"/>
                  <a:pt x="124" y="16"/>
                  <a:pt x="119" y="12"/>
                </a:cubicBezTo>
                <a:cubicBezTo>
                  <a:pt x="117" y="11"/>
                  <a:pt x="115" y="11"/>
                  <a:pt x="113" y="10"/>
                </a:cubicBezTo>
                <a:cubicBezTo>
                  <a:pt x="108" y="10"/>
                  <a:pt x="105" y="13"/>
                  <a:pt x="101" y="14"/>
                </a:cubicBezTo>
                <a:cubicBezTo>
                  <a:pt x="102" y="15"/>
                  <a:pt x="101" y="18"/>
                  <a:pt x="99" y="19"/>
                </a:cubicBezTo>
                <a:cubicBezTo>
                  <a:pt x="99" y="24"/>
                  <a:pt x="100" y="29"/>
                  <a:pt x="104" y="32"/>
                </a:cubicBezTo>
                <a:cubicBezTo>
                  <a:pt x="101" y="37"/>
                  <a:pt x="96" y="35"/>
                  <a:pt x="92" y="38"/>
                </a:cubicBezTo>
                <a:cubicBezTo>
                  <a:pt x="88" y="34"/>
                  <a:pt x="84" y="30"/>
                  <a:pt x="79" y="26"/>
                </a:cubicBezTo>
                <a:cubicBezTo>
                  <a:pt x="80" y="30"/>
                  <a:pt x="84" y="33"/>
                  <a:pt x="89" y="36"/>
                </a:cubicBezTo>
                <a:cubicBezTo>
                  <a:pt x="88" y="38"/>
                  <a:pt x="89" y="39"/>
                  <a:pt x="89" y="41"/>
                </a:cubicBezTo>
                <a:cubicBezTo>
                  <a:pt x="87" y="41"/>
                  <a:pt x="86" y="43"/>
                  <a:pt x="84" y="42"/>
                </a:cubicBezTo>
                <a:cubicBezTo>
                  <a:pt x="83" y="41"/>
                  <a:pt x="84" y="40"/>
                  <a:pt x="83" y="39"/>
                </a:cubicBezTo>
                <a:cubicBezTo>
                  <a:pt x="81" y="44"/>
                  <a:pt x="78" y="51"/>
                  <a:pt x="72" y="47"/>
                </a:cubicBezTo>
                <a:cubicBezTo>
                  <a:pt x="70" y="49"/>
                  <a:pt x="73" y="49"/>
                  <a:pt x="72" y="51"/>
                </a:cubicBezTo>
                <a:cubicBezTo>
                  <a:pt x="68" y="53"/>
                  <a:pt x="58" y="49"/>
                  <a:pt x="55" y="45"/>
                </a:cubicBezTo>
                <a:cubicBezTo>
                  <a:pt x="59" y="44"/>
                  <a:pt x="63" y="46"/>
                  <a:pt x="64" y="42"/>
                </a:cubicBezTo>
                <a:cubicBezTo>
                  <a:pt x="66" y="38"/>
                  <a:pt x="60" y="34"/>
                  <a:pt x="55" y="35"/>
                </a:cubicBezTo>
                <a:cubicBezTo>
                  <a:pt x="52" y="38"/>
                  <a:pt x="49" y="40"/>
                  <a:pt x="52" y="44"/>
                </a:cubicBezTo>
                <a:cubicBezTo>
                  <a:pt x="47" y="46"/>
                  <a:pt x="40" y="40"/>
                  <a:pt x="39" y="36"/>
                </a:cubicBezTo>
                <a:cubicBezTo>
                  <a:pt x="40" y="34"/>
                  <a:pt x="40" y="32"/>
                  <a:pt x="39" y="31"/>
                </a:cubicBezTo>
                <a:cubicBezTo>
                  <a:pt x="39" y="32"/>
                  <a:pt x="38" y="32"/>
                  <a:pt x="38" y="31"/>
                </a:cubicBezTo>
                <a:cubicBezTo>
                  <a:pt x="37" y="32"/>
                  <a:pt x="36" y="35"/>
                  <a:pt x="35" y="37"/>
                </a:cubicBezTo>
                <a:cubicBezTo>
                  <a:pt x="33" y="37"/>
                  <a:pt x="31" y="38"/>
                  <a:pt x="28" y="37"/>
                </a:cubicBezTo>
                <a:cubicBezTo>
                  <a:pt x="27" y="35"/>
                  <a:pt x="28" y="32"/>
                  <a:pt x="26" y="32"/>
                </a:cubicBezTo>
                <a:cubicBezTo>
                  <a:pt x="27" y="33"/>
                  <a:pt x="26" y="38"/>
                  <a:pt x="23" y="39"/>
                </a:cubicBezTo>
                <a:cubicBezTo>
                  <a:pt x="22" y="38"/>
                  <a:pt x="21" y="38"/>
                  <a:pt x="19" y="38"/>
                </a:cubicBezTo>
                <a:cubicBezTo>
                  <a:pt x="17" y="40"/>
                  <a:pt x="14" y="41"/>
                  <a:pt x="13" y="45"/>
                </a:cubicBezTo>
                <a:cubicBezTo>
                  <a:pt x="12" y="45"/>
                  <a:pt x="9" y="43"/>
                  <a:pt x="8" y="44"/>
                </a:cubicBezTo>
                <a:cubicBezTo>
                  <a:pt x="7" y="46"/>
                  <a:pt x="10" y="47"/>
                  <a:pt x="9" y="49"/>
                </a:cubicBezTo>
                <a:cubicBezTo>
                  <a:pt x="7" y="49"/>
                  <a:pt x="5" y="46"/>
                  <a:pt x="4" y="49"/>
                </a:cubicBezTo>
                <a:cubicBezTo>
                  <a:pt x="4" y="50"/>
                  <a:pt x="6" y="51"/>
                  <a:pt x="7" y="52"/>
                </a:cubicBezTo>
                <a:cubicBezTo>
                  <a:pt x="6" y="56"/>
                  <a:pt x="4" y="57"/>
                  <a:pt x="3" y="60"/>
                </a:cubicBezTo>
                <a:cubicBezTo>
                  <a:pt x="2" y="60"/>
                  <a:pt x="2" y="60"/>
                  <a:pt x="1" y="60"/>
                </a:cubicBezTo>
                <a:cubicBezTo>
                  <a:pt x="1" y="61"/>
                  <a:pt x="3" y="60"/>
                  <a:pt x="3" y="61"/>
                </a:cubicBezTo>
                <a:cubicBezTo>
                  <a:pt x="2" y="62"/>
                  <a:pt x="0" y="62"/>
                  <a:pt x="0" y="64"/>
                </a:cubicBezTo>
                <a:cubicBezTo>
                  <a:pt x="1" y="65"/>
                  <a:pt x="3" y="65"/>
                  <a:pt x="4" y="66"/>
                </a:cubicBezTo>
                <a:cubicBezTo>
                  <a:pt x="1" y="73"/>
                  <a:pt x="7" y="77"/>
                  <a:pt x="9" y="82"/>
                </a:cubicBezTo>
                <a:cubicBezTo>
                  <a:pt x="8" y="87"/>
                  <a:pt x="4" y="88"/>
                  <a:pt x="3" y="91"/>
                </a:cubicBezTo>
                <a:cubicBezTo>
                  <a:pt x="4" y="90"/>
                  <a:pt x="5" y="88"/>
                  <a:pt x="7" y="88"/>
                </a:cubicBezTo>
                <a:cubicBezTo>
                  <a:pt x="8" y="90"/>
                  <a:pt x="7" y="92"/>
                  <a:pt x="9" y="92"/>
                </a:cubicBezTo>
                <a:cubicBezTo>
                  <a:pt x="10" y="89"/>
                  <a:pt x="9" y="88"/>
                  <a:pt x="9" y="86"/>
                </a:cubicBezTo>
                <a:cubicBezTo>
                  <a:pt x="10" y="85"/>
                  <a:pt x="11" y="83"/>
                  <a:pt x="13" y="83"/>
                </a:cubicBezTo>
                <a:cubicBezTo>
                  <a:pt x="15" y="84"/>
                  <a:pt x="15" y="86"/>
                  <a:pt x="16" y="88"/>
                </a:cubicBezTo>
                <a:cubicBezTo>
                  <a:pt x="18" y="88"/>
                  <a:pt x="19" y="87"/>
                  <a:pt x="21" y="88"/>
                </a:cubicBezTo>
                <a:cubicBezTo>
                  <a:pt x="23" y="89"/>
                  <a:pt x="21" y="91"/>
                  <a:pt x="23" y="92"/>
                </a:cubicBezTo>
                <a:cubicBezTo>
                  <a:pt x="24" y="93"/>
                  <a:pt x="25" y="90"/>
                  <a:pt x="26" y="90"/>
                </a:cubicBezTo>
                <a:cubicBezTo>
                  <a:pt x="29" y="90"/>
                  <a:pt x="28" y="91"/>
                  <a:pt x="31" y="92"/>
                </a:cubicBezTo>
                <a:cubicBezTo>
                  <a:pt x="33" y="90"/>
                  <a:pt x="35" y="89"/>
                  <a:pt x="38" y="91"/>
                </a:cubicBezTo>
                <a:cubicBezTo>
                  <a:pt x="40" y="88"/>
                  <a:pt x="42" y="86"/>
                  <a:pt x="45" y="88"/>
                </a:cubicBezTo>
                <a:cubicBezTo>
                  <a:pt x="46" y="88"/>
                  <a:pt x="47" y="86"/>
                  <a:pt x="48" y="86"/>
                </a:cubicBezTo>
                <a:cubicBezTo>
                  <a:pt x="48" y="86"/>
                  <a:pt x="49" y="88"/>
                  <a:pt x="50" y="87"/>
                </a:cubicBezTo>
                <a:cubicBezTo>
                  <a:pt x="48" y="85"/>
                  <a:pt x="51" y="82"/>
                  <a:pt x="53" y="81"/>
                </a:cubicBezTo>
                <a:cubicBezTo>
                  <a:pt x="53" y="80"/>
                  <a:pt x="52" y="79"/>
                  <a:pt x="53" y="77"/>
                </a:cubicBezTo>
                <a:cubicBezTo>
                  <a:pt x="53" y="77"/>
                  <a:pt x="54" y="77"/>
                  <a:pt x="55" y="77"/>
                </a:cubicBezTo>
                <a:cubicBezTo>
                  <a:pt x="55" y="81"/>
                  <a:pt x="52" y="85"/>
                  <a:pt x="53" y="88"/>
                </a:cubicBezTo>
                <a:cubicBezTo>
                  <a:pt x="56" y="90"/>
                  <a:pt x="61" y="90"/>
                  <a:pt x="64" y="94"/>
                </a:cubicBezTo>
                <a:cubicBezTo>
                  <a:pt x="64" y="95"/>
                  <a:pt x="64" y="95"/>
                  <a:pt x="64" y="95"/>
                </a:cubicBezTo>
                <a:cubicBezTo>
                  <a:pt x="63" y="95"/>
                  <a:pt x="62" y="96"/>
                  <a:pt x="62" y="98"/>
                </a:cubicBezTo>
                <a:cubicBezTo>
                  <a:pt x="56" y="99"/>
                  <a:pt x="53" y="104"/>
                  <a:pt x="48" y="107"/>
                </a:cubicBezTo>
                <a:cubicBezTo>
                  <a:pt x="53" y="107"/>
                  <a:pt x="58" y="97"/>
                  <a:pt x="66" y="102"/>
                </a:cubicBezTo>
                <a:cubicBezTo>
                  <a:pt x="68" y="100"/>
                  <a:pt x="64" y="99"/>
                  <a:pt x="66" y="98"/>
                </a:cubicBezTo>
                <a:cubicBezTo>
                  <a:pt x="68" y="100"/>
                  <a:pt x="67" y="103"/>
                  <a:pt x="69" y="106"/>
                </a:cubicBezTo>
                <a:cubicBezTo>
                  <a:pt x="67" y="116"/>
                  <a:pt x="56" y="117"/>
                  <a:pt x="55" y="127"/>
                </a:cubicBezTo>
                <a:cubicBezTo>
                  <a:pt x="64" y="134"/>
                  <a:pt x="71" y="115"/>
                  <a:pt x="78" y="118"/>
                </a:cubicBezTo>
                <a:cubicBezTo>
                  <a:pt x="83" y="120"/>
                  <a:pt x="79" y="123"/>
                  <a:pt x="79" y="127"/>
                </a:cubicBezTo>
                <a:cubicBezTo>
                  <a:pt x="82" y="127"/>
                  <a:pt x="82" y="122"/>
                  <a:pt x="85" y="122"/>
                </a:cubicBezTo>
                <a:cubicBezTo>
                  <a:pt x="88" y="123"/>
                  <a:pt x="86" y="126"/>
                  <a:pt x="87" y="128"/>
                </a:cubicBezTo>
                <a:cubicBezTo>
                  <a:pt x="91" y="129"/>
                  <a:pt x="89" y="132"/>
                  <a:pt x="91" y="135"/>
                </a:cubicBezTo>
                <a:cubicBezTo>
                  <a:pt x="93" y="135"/>
                  <a:pt x="94" y="131"/>
                  <a:pt x="97" y="132"/>
                </a:cubicBezTo>
                <a:cubicBezTo>
                  <a:pt x="99" y="135"/>
                  <a:pt x="103" y="141"/>
                  <a:pt x="98" y="144"/>
                </a:cubicBezTo>
                <a:cubicBezTo>
                  <a:pt x="99" y="147"/>
                  <a:pt x="96" y="147"/>
                  <a:pt x="94" y="148"/>
                </a:cubicBezTo>
                <a:cubicBezTo>
                  <a:pt x="95" y="150"/>
                  <a:pt x="94" y="151"/>
                  <a:pt x="92" y="153"/>
                </a:cubicBezTo>
                <a:cubicBezTo>
                  <a:pt x="94" y="157"/>
                  <a:pt x="94" y="164"/>
                  <a:pt x="100" y="164"/>
                </a:cubicBezTo>
                <a:cubicBezTo>
                  <a:pt x="102" y="165"/>
                  <a:pt x="101" y="166"/>
                  <a:pt x="103" y="167"/>
                </a:cubicBezTo>
                <a:cubicBezTo>
                  <a:pt x="106" y="165"/>
                  <a:pt x="110" y="167"/>
                  <a:pt x="113" y="164"/>
                </a:cubicBezTo>
                <a:cubicBezTo>
                  <a:pt x="115" y="164"/>
                  <a:pt x="115" y="164"/>
                  <a:pt x="115" y="164"/>
                </a:cubicBezTo>
                <a:cubicBezTo>
                  <a:pt x="116" y="163"/>
                  <a:pt x="116" y="163"/>
                  <a:pt x="116" y="160"/>
                </a:cubicBezTo>
                <a:cubicBezTo>
                  <a:pt x="117" y="160"/>
                  <a:pt x="117" y="158"/>
                  <a:pt x="118" y="157"/>
                </a:cubicBezTo>
                <a:cubicBezTo>
                  <a:pt x="117" y="156"/>
                  <a:pt x="116" y="155"/>
                  <a:pt x="118" y="152"/>
                </a:cubicBezTo>
                <a:cubicBezTo>
                  <a:pt x="116" y="149"/>
                  <a:pt x="115" y="145"/>
                  <a:pt x="112" y="143"/>
                </a:cubicBezTo>
                <a:cubicBezTo>
                  <a:pt x="110" y="142"/>
                  <a:pt x="107" y="143"/>
                  <a:pt x="106" y="141"/>
                </a:cubicBezTo>
                <a:cubicBezTo>
                  <a:pt x="115" y="138"/>
                  <a:pt x="115" y="121"/>
                  <a:pt x="120" y="115"/>
                </a:cubicBezTo>
                <a:cubicBezTo>
                  <a:pt x="123" y="117"/>
                  <a:pt x="124" y="120"/>
                  <a:pt x="127" y="122"/>
                </a:cubicBezTo>
                <a:cubicBezTo>
                  <a:pt x="126" y="123"/>
                  <a:pt x="127" y="126"/>
                  <a:pt x="129" y="125"/>
                </a:cubicBezTo>
                <a:cubicBezTo>
                  <a:pt x="130" y="120"/>
                  <a:pt x="123" y="117"/>
                  <a:pt x="124" y="111"/>
                </a:cubicBezTo>
                <a:cubicBezTo>
                  <a:pt x="127" y="110"/>
                  <a:pt x="129" y="108"/>
                  <a:pt x="132" y="107"/>
                </a:cubicBezTo>
                <a:cubicBezTo>
                  <a:pt x="138" y="109"/>
                  <a:pt x="141" y="108"/>
                  <a:pt x="146" y="108"/>
                </a:cubicBezTo>
                <a:cubicBezTo>
                  <a:pt x="147" y="108"/>
                  <a:pt x="149" y="109"/>
                  <a:pt x="150" y="107"/>
                </a:cubicBezTo>
                <a:cubicBezTo>
                  <a:pt x="150" y="107"/>
                  <a:pt x="149" y="106"/>
                  <a:pt x="149" y="105"/>
                </a:cubicBezTo>
                <a:cubicBezTo>
                  <a:pt x="148" y="104"/>
                  <a:pt x="146" y="105"/>
                  <a:pt x="145" y="104"/>
                </a:cubicBezTo>
                <a:cubicBezTo>
                  <a:pt x="144" y="99"/>
                  <a:pt x="150" y="94"/>
                  <a:pt x="154" y="91"/>
                </a:cubicBezTo>
                <a:cubicBezTo>
                  <a:pt x="152" y="90"/>
                  <a:pt x="151" y="91"/>
                  <a:pt x="149" y="90"/>
                </a:cubicBezTo>
                <a:cubicBezTo>
                  <a:pt x="149" y="85"/>
                  <a:pt x="152" y="84"/>
                  <a:pt x="153" y="80"/>
                </a:cubicBezTo>
                <a:cubicBezTo>
                  <a:pt x="155" y="78"/>
                  <a:pt x="158" y="79"/>
                  <a:pt x="159" y="76"/>
                </a:cubicBezTo>
                <a:cubicBezTo>
                  <a:pt x="163" y="75"/>
                  <a:pt x="167" y="77"/>
                  <a:pt x="170" y="74"/>
                </a:cubicBezTo>
                <a:cubicBezTo>
                  <a:pt x="167" y="73"/>
                  <a:pt x="166" y="74"/>
                  <a:pt x="164" y="74"/>
                </a:cubicBezTo>
                <a:close/>
                <a:moveTo>
                  <a:pt x="55" y="71"/>
                </a:moveTo>
                <a:cubicBezTo>
                  <a:pt x="55" y="69"/>
                  <a:pt x="57" y="68"/>
                  <a:pt x="59" y="68"/>
                </a:cubicBezTo>
                <a:cubicBezTo>
                  <a:pt x="59" y="69"/>
                  <a:pt x="57" y="72"/>
                  <a:pt x="55" y="71"/>
                </a:cubicBezTo>
                <a:close/>
                <a:moveTo>
                  <a:pt x="59" y="100"/>
                </a:moveTo>
                <a:cubicBezTo>
                  <a:pt x="60" y="99"/>
                  <a:pt x="64" y="97"/>
                  <a:pt x="64" y="100"/>
                </a:cubicBezTo>
                <a:cubicBezTo>
                  <a:pt x="63" y="101"/>
                  <a:pt x="61" y="100"/>
                  <a:pt x="59" y="100"/>
                </a:cubicBezTo>
                <a:close/>
              </a:path>
            </a:pathLst>
          </a:custGeom>
          <a:solidFill>
            <a:schemeClr val="accent1">
              <a:lumMod val="25000"/>
            </a:schemeClr>
          </a:solidFill>
          <a:ln w="15875" cap="flat">
            <a:noFill/>
            <a:prstDash val="solid"/>
            <a:miter lim="800000"/>
          </a:ln>
        </p:spPr>
        <p:txBody>
          <a:bodyPr vert="horz" wrap="square" lIns="91440" tIns="45720" rIns="91440" bIns="45720" numCol="1" anchor="ctr"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solidFill>
                <a:srgbClr val="FFFFFF"/>
              </a:solidFill>
              <a:ea typeface="Calibri" panose="020F0502020204030204" charset="0"/>
            </a:endParaRPr>
          </a:p>
        </p:txBody>
      </p:sp>
      <p:pic>
        <p:nvPicPr>
          <p:cNvPr id="19" name="Picture 18"/>
          <p:cNvPicPr>
            <a:picLocks noChangeAspect="1"/>
          </p:cNvPicPr>
          <p:nvPr/>
        </p:nvPicPr>
        <p:blipFill>
          <a:blip r:embed="rId1"/>
          <a:stretch>
            <a:fillRect/>
          </a:stretch>
        </p:blipFill>
        <p:spPr>
          <a:xfrm>
            <a:off x="71120" y="152400"/>
            <a:ext cx="5552440" cy="2628900"/>
          </a:xfrm>
          <a:prstGeom prst="rect">
            <a:avLst/>
          </a:prstGeom>
        </p:spPr>
      </p:pic>
      <p:sp>
        <p:nvSpPr>
          <p:cNvPr id="24" name="矩形 6"/>
          <p:cNvSpPr/>
          <p:nvPr/>
        </p:nvSpPr>
        <p:spPr>
          <a:xfrm>
            <a:off x="6598909" y="2169233"/>
            <a:ext cx="3088005" cy="1360805"/>
          </a:xfrm>
          <a:prstGeom prst="rect">
            <a:avLst/>
          </a:prstGeom>
        </p:spPr>
        <p:txBody>
          <a:bodyPr wrap="square">
            <a:spAutoFit/>
          </a:bodyPr>
          <a:p>
            <a:pPr>
              <a:lnSpc>
                <a:spcPct val="150000"/>
              </a:lnSpc>
            </a:pPr>
            <a:r>
              <a:rPr lang="en-IN" altLang="zh-CN" sz="1100" dirty="0">
                <a:solidFill>
                  <a:srgbClr val="030000"/>
                </a:solidFill>
                <a:latin typeface="Calibri" panose="020F0502020204030204" charset="0"/>
                <a:ea typeface="Calibri" panose="020F0502020204030204" charset="0"/>
              </a:rPr>
              <a:t>Boxplot represents the age, height and weight of medal winners over last 10 olympic games in a particular sport and computes the correlation between them and on this basis predict the ideal weight, height and age for an athlete</a:t>
            </a:r>
            <a:endParaRPr lang="en-IN" altLang="zh-CN" sz="1100" dirty="0">
              <a:solidFill>
                <a:srgbClr val="030000"/>
              </a:solidFill>
              <a:latin typeface="Calibri" panose="020F0502020204030204" charset="0"/>
              <a:ea typeface="Calibri" panose="020F0502020204030204" charset="0"/>
            </a:endParaRPr>
          </a:p>
        </p:txBody>
      </p:sp>
      <p:sp>
        <p:nvSpPr>
          <p:cNvPr id="26" name="文本框 5"/>
          <p:cNvSpPr txBox="1"/>
          <p:nvPr/>
        </p:nvSpPr>
        <p:spPr>
          <a:xfrm>
            <a:off x="6612255" y="1403350"/>
            <a:ext cx="5090795" cy="706755"/>
          </a:xfrm>
          <a:prstGeom prst="rect">
            <a:avLst/>
          </a:prstGeom>
          <a:noFill/>
        </p:spPr>
        <p:txBody>
          <a:bodyPr wrap="square" rtlCol="0">
            <a:spAutoFit/>
          </a:bodyPr>
          <a:p>
            <a:r>
              <a:rPr lang="en-IN" sz="2000" b="1" dirty="0">
                <a:solidFill>
                  <a:srgbClr val="030000"/>
                </a:solidFill>
                <a:ea typeface="Calibri" panose="020F0502020204030204" charset="0"/>
              </a:rPr>
              <a:t>THE ANATOMY OF SUCCESS : ATHELETE PROFILES VS MEDAL COUNTS</a:t>
            </a:r>
            <a:endParaRPr lang="en-IN" sz="2000" b="1" dirty="0">
              <a:solidFill>
                <a:srgbClr val="030000"/>
              </a:solidFill>
              <a:ea typeface="Calibri" panose="020F0502020204030204" charset="0"/>
            </a:endParaRPr>
          </a:p>
        </p:txBody>
      </p:sp>
      <p:sp>
        <p:nvSpPr>
          <p:cNvPr id="27" name="文本框 5"/>
          <p:cNvSpPr txBox="1"/>
          <p:nvPr/>
        </p:nvSpPr>
        <p:spPr>
          <a:xfrm>
            <a:off x="6612255" y="4556760"/>
            <a:ext cx="5090795" cy="398780"/>
          </a:xfrm>
          <a:prstGeom prst="rect">
            <a:avLst/>
          </a:prstGeom>
          <a:noFill/>
        </p:spPr>
        <p:txBody>
          <a:bodyPr wrap="square" rtlCol="0">
            <a:spAutoFit/>
          </a:bodyPr>
          <a:p>
            <a:r>
              <a:rPr lang="en-IN" sz="2000" b="1" dirty="0">
                <a:solidFill>
                  <a:srgbClr val="030000"/>
                </a:solidFill>
                <a:ea typeface="Calibri" panose="020F0502020204030204" charset="0"/>
              </a:rPr>
              <a:t>RACE FOR GLORY</a:t>
            </a:r>
            <a:endParaRPr lang="en-IN" sz="2000" b="1" dirty="0">
              <a:solidFill>
                <a:srgbClr val="030000"/>
              </a:solidFill>
              <a:ea typeface="Calibri" panose="020F0502020204030204" charset="0"/>
            </a:endParaRPr>
          </a:p>
        </p:txBody>
      </p:sp>
      <p:sp>
        <p:nvSpPr>
          <p:cNvPr id="31" name="矩形 6"/>
          <p:cNvSpPr/>
          <p:nvPr/>
        </p:nvSpPr>
        <p:spPr>
          <a:xfrm>
            <a:off x="6599544" y="4899733"/>
            <a:ext cx="3088005" cy="1106805"/>
          </a:xfrm>
          <a:prstGeom prst="rect">
            <a:avLst/>
          </a:prstGeom>
        </p:spPr>
        <p:txBody>
          <a:bodyPr wrap="square">
            <a:spAutoFit/>
          </a:bodyPr>
          <a:p>
            <a:pPr>
              <a:lnSpc>
                <a:spcPct val="150000"/>
              </a:lnSpc>
            </a:pPr>
            <a:r>
              <a:rPr lang="en-IN" altLang="zh-CN" sz="1100" dirty="0">
                <a:solidFill>
                  <a:srgbClr val="030000"/>
                </a:solidFill>
                <a:latin typeface="Calibri" panose="020F0502020204030204" charset="0"/>
                <a:ea typeface="Calibri" panose="020F0502020204030204" charset="0"/>
              </a:rPr>
              <a:t>Data represents the number of Medals won by Top 5 Countries from Olympics 1988 - 2020 in a particular Sport. This depicts which country dominates the most in each sport </a:t>
            </a:r>
            <a:endParaRPr lang="en-IN" altLang="zh-CN" sz="1100" dirty="0">
              <a:solidFill>
                <a:srgbClr val="030000"/>
              </a:solidFill>
              <a:latin typeface="Calibri" panose="020F0502020204030204" charset="0"/>
              <a:ea typeface="Calibri" panose="020F0502020204030204" charset="0"/>
            </a:endParaRPr>
          </a:p>
        </p:txBody>
      </p:sp>
      <p:pic>
        <p:nvPicPr>
          <p:cNvPr id="4" name="Picture 3"/>
          <p:cNvPicPr>
            <a:picLocks noChangeAspect="1"/>
          </p:cNvPicPr>
          <p:nvPr/>
        </p:nvPicPr>
        <p:blipFill>
          <a:blip r:embed="rId2"/>
          <a:stretch>
            <a:fillRect/>
          </a:stretch>
        </p:blipFill>
        <p:spPr>
          <a:xfrm>
            <a:off x="71120" y="152400"/>
            <a:ext cx="5565140" cy="2234565"/>
          </a:xfrm>
          <a:prstGeom prst="rect">
            <a:avLst/>
          </a:prstGeom>
        </p:spPr>
      </p:pic>
      <p:pic>
        <p:nvPicPr>
          <p:cNvPr id="5" name="Picture 4"/>
          <p:cNvPicPr>
            <a:picLocks noChangeAspect="1"/>
          </p:cNvPicPr>
          <p:nvPr/>
        </p:nvPicPr>
        <p:blipFill>
          <a:blip r:embed="rId3"/>
          <a:stretch>
            <a:fillRect/>
          </a:stretch>
        </p:blipFill>
        <p:spPr>
          <a:xfrm>
            <a:off x="71120" y="2685415"/>
            <a:ext cx="5565775" cy="2021205"/>
          </a:xfrm>
          <a:prstGeom prst="rect">
            <a:avLst/>
          </a:prstGeom>
        </p:spPr>
      </p:pic>
      <p:pic>
        <p:nvPicPr>
          <p:cNvPr id="6" name="Picture 5"/>
          <p:cNvPicPr>
            <a:picLocks noChangeAspect="1"/>
          </p:cNvPicPr>
          <p:nvPr/>
        </p:nvPicPr>
        <p:blipFill>
          <a:blip r:embed="rId4"/>
          <a:stretch>
            <a:fillRect/>
          </a:stretch>
        </p:blipFill>
        <p:spPr>
          <a:xfrm>
            <a:off x="80010" y="4706620"/>
            <a:ext cx="5543550" cy="19754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6078"/>
          <p:cNvSpPr/>
          <p:nvPr/>
        </p:nvSpPr>
        <p:spPr bwMode="auto">
          <a:xfrm>
            <a:off x="335925" y="262328"/>
            <a:ext cx="781856" cy="757004"/>
          </a:xfrm>
          <a:custGeom>
            <a:avLst/>
            <a:gdLst>
              <a:gd name="T0" fmla="*/ 391912 w 1717675"/>
              <a:gd name="T1" fmla="*/ 391912 w 1717675"/>
              <a:gd name="T2" fmla="*/ 391912 w 1717675"/>
              <a:gd name="T3" fmla="*/ 391912 w 1717675"/>
              <a:gd name="T4" fmla="*/ 391912 w 1717675"/>
              <a:gd name="T5" fmla="*/ 391912 w 1717675"/>
              <a:gd name="T6" fmla="*/ 391912 w 1717675"/>
              <a:gd name="T7" fmla="*/ 391912 w 1717675"/>
              <a:gd name="T8" fmla="*/ 391912 w 1717675"/>
              <a:gd name="T9" fmla="*/ 391912 w 1717675"/>
              <a:gd name="T10" fmla="*/ 391912 w 1717675"/>
              <a:gd name="T11" fmla="*/ 391912 w 1717675"/>
              <a:gd name="T12" fmla="*/ 391912 w 1717675"/>
              <a:gd name="T13" fmla="*/ 391912 w 1717675"/>
              <a:gd name="T14" fmla="*/ 391912 w 1717675"/>
              <a:gd name="T15" fmla="*/ 391912 w 1717675"/>
              <a:gd name="T16" fmla="*/ 391912 w 1717675"/>
              <a:gd name="T17" fmla="*/ 391912 w 1717675"/>
              <a:gd name="T18" fmla="*/ 391912 w 1717675"/>
              <a:gd name="T19" fmla="*/ 391912 w 1717675"/>
              <a:gd name="T20" fmla="*/ 391912 w 1717675"/>
              <a:gd name="T21" fmla="*/ 391912 w 1717675"/>
              <a:gd name="T22" fmla="*/ 391912 w 1717675"/>
              <a:gd name="T23" fmla="*/ 391912 w 1717675"/>
              <a:gd name="T24" fmla="*/ 391912 w 1717675"/>
              <a:gd name="T25" fmla="*/ 391912 w 1717675"/>
              <a:gd name="T26" fmla="*/ 391912 w 1717675"/>
              <a:gd name="T27" fmla="*/ 391912 w 1717675"/>
              <a:gd name="T28" fmla="*/ 391912 w 1717675"/>
              <a:gd name="T29" fmla="*/ 391912 w 1717675"/>
              <a:gd name="T30" fmla="*/ 391912 w 1717675"/>
              <a:gd name="T31" fmla="*/ 391912 w 1717675"/>
              <a:gd name="T32" fmla="*/ 391912 w 1717675"/>
              <a:gd name="T33" fmla="*/ 391912 w 1717675"/>
              <a:gd name="T34" fmla="*/ 391912 w 1717675"/>
              <a:gd name="T35" fmla="*/ 391912 w 1717675"/>
              <a:gd name="T36" fmla="*/ 391912 w 1717675"/>
              <a:gd name="T37" fmla="*/ 391912 w 1717675"/>
              <a:gd name="T38" fmla="*/ 391912 w 1717675"/>
              <a:gd name="T39" fmla="*/ 391912 w 1717675"/>
              <a:gd name="T40" fmla="*/ 391912 w 1717675"/>
              <a:gd name="T41" fmla="*/ 391912 w 1717675"/>
              <a:gd name="T42" fmla="*/ 391912 w 1717675"/>
              <a:gd name="T43" fmla="*/ 391912 w 1717675"/>
              <a:gd name="T44" fmla="*/ 391912 w 1717675"/>
              <a:gd name="T45" fmla="*/ 391912 w 1717675"/>
              <a:gd name="T46" fmla="*/ 391912 w 1717675"/>
              <a:gd name="T47" fmla="*/ 391912 w 1717675"/>
              <a:gd name="T48" fmla="*/ 391912 w 1717675"/>
              <a:gd name="T49" fmla="*/ 391912 w 1717675"/>
              <a:gd name="T50" fmla="*/ 391912 w 1717675"/>
              <a:gd name="T51" fmla="*/ 391912 w 1717675"/>
              <a:gd name="T52" fmla="*/ 391912 w 1717675"/>
              <a:gd name="T53" fmla="*/ 391912 w 1717675"/>
              <a:gd name="T54" fmla="*/ 391912 w 1717675"/>
              <a:gd name="T55" fmla="*/ 391912 w 1717675"/>
              <a:gd name="T56" fmla="*/ 391912 w 1717675"/>
              <a:gd name="T57" fmla="*/ 391912 w 1717675"/>
              <a:gd name="T58" fmla="*/ 391912 w 1717675"/>
              <a:gd name="T59" fmla="*/ 391912 w 1717675"/>
              <a:gd name="T60" fmla="*/ 391912 w 1717675"/>
              <a:gd name="T61" fmla="*/ 391912 w 1717675"/>
              <a:gd name="T62" fmla="*/ 391912 w 1717675"/>
              <a:gd name="T63" fmla="*/ 391912 w 1717675"/>
              <a:gd name="T64" fmla="*/ 391912 w 1717675"/>
              <a:gd name="T65" fmla="*/ 391912 w 1717675"/>
              <a:gd name="T66" fmla="*/ 391912 w 1717675"/>
              <a:gd name="T67" fmla="*/ 391912 w 1717675"/>
              <a:gd name="T68" fmla="*/ 391912 w 1717675"/>
              <a:gd name="T69" fmla="*/ 391912 w 1717675"/>
              <a:gd name="T70" fmla="*/ 391912 w 1717675"/>
              <a:gd name="T71" fmla="*/ 391912 w 1717675"/>
              <a:gd name="T72" fmla="*/ 391912 w 1717675"/>
              <a:gd name="T73" fmla="*/ 391912 w 1717675"/>
              <a:gd name="T74" fmla="*/ 391912 w 1717675"/>
              <a:gd name="T75" fmla="*/ 391912 w 1717675"/>
              <a:gd name="T76" fmla="*/ 391912 w 1717675"/>
              <a:gd name="T77" fmla="*/ 391912 w 1717675"/>
              <a:gd name="T78" fmla="*/ 391912 w 1717675"/>
              <a:gd name="T79" fmla="*/ 391912 w 1717675"/>
              <a:gd name="T80" fmla="*/ 391912 w 1717675"/>
              <a:gd name="T81" fmla="*/ 391912 w 1717675"/>
              <a:gd name="T82" fmla="*/ 391912 w 1717675"/>
              <a:gd name="T83" fmla="*/ 391912 w 1717675"/>
              <a:gd name="T84" fmla="*/ 391912 w 1717675"/>
              <a:gd name="T85" fmla="*/ 391912 w 1717675"/>
              <a:gd name="T86" fmla="*/ 391912 w 1717675"/>
              <a:gd name="T87" fmla="*/ 391912 w 1717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3" h="167">
                <a:moveTo>
                  <a:pt x="164" y="74"/>
                </a:moveTo>
                <a:cubicBezTo>
                  <a:pt x="162" y="75"/>
                  <a:pt x="158" y="74"/>
                  <a:pt x="156" y="75"/>
                </a:cubicBezTo>
                <a:cubicBezTo>
                  <a:pt x="154" y="76"/>
                  <a:pt x="152" y="77"/>
                  <a:pt x="150" y="76"/>
                </a:cubicBezTo>
                <a:cubicBezTo>
                  <a:pt x="147" y="75"/>
                  <a:pt x="149" y="72"/>
                  <a:pt x="148" y="69"/>
                </a:cubicBezTo>
                <a:cubicBezTo>
                  <a:pt x="140" y="62"/>
                  <a:pt x="148" y="52"/>
                  <a:pt x="154" y="45"/>
                </a:cubicBezTo>
                <a:cubicBezTo>
                  <a:pt x="150" y="49"/>
                  <a:pt x="146" y="54"/>
                  <a:pt x="141" y="57"/>
                </a:cubicBezTo>
                <a:cubicBezTo>
                  <a:pt x="140" y="53"/>
                  <a:pt x="139" y="49"/>
                  <a:pt x="137" y="46"/>
                </a:cubicBezTo>
                <a:cubicBezTo>
                  <a:pt x="138" y="44"/>
                  <a:pt x="140" y="45"/>
                  <a:pt x="141" y="42"/>
                </a:cubicBezTo>
                <a:cubicBezTo>
                  <a:pt x="139" y="40"/>
                  <a:pt x="138" y="43"/>
                  <a:pt x="137" y="43"/>
                </a:cubicBezTo>
                <a:cubicBezTo>
                  <a:pt x="138" y="37"/>
                  <a:pt x="144" y="37"/>
                  <a:pt x="146" y="30"/>
                </a:cubicBezTo>
                <a:cubicBezTo>
                  <a:pt x="147" y="30"/>
                  <a:pt x="147" y="30"/>
                  <a:pt x="148" y="30"/>
                </a:cubicBezTo>
                <a:cubicBezTo>
                  <a:pt x="149" y="30"/>
                  <a:pt x="149" y="31"/>
                  <a:pt x="150" y="32"/>
                </a:cubicBezTo>
                <a:cubicBezTo>
                  <a:pt x="152" y="31"/>
                  <a:pt x="154" y="31"/>
                  <a:pt x="156" y="32"/>
                </a:cubicBezTo>
                <a:cubicBezTo>
                  <a:pt x="158" y="30"/>
                  <a:pt x="161" y="29"/>
                  <a:pt x="164" y="30"/>
                </a:cubicBezTo>
                <a:cubicBezTo>
                  <a:pt x="166" y="28"/>
                  <a:pt x="163" y="28"/>
                  <a:pt x="164" y="26"/>
                </a:cubicBezTo>
                <a:cubicBezTo>
                  <a:pt x="168" y="27"/>
                  <a:pt x="167" y="24"/>
                  <a:pt x="169" y="22"/>
                </a:cubicBezTo>
                <a:cubicBezTo>
                  <a:pt x="169" y="21"/>
                  <a:pt x="168" y="21"/>
                  <a:pt x="168" y="20"/>
                </a:cubicBezTo>
                <a:cubicBezTo>
                  <a:pt x="171" y="17"/>
                  <a:pt x="168" y="15"/>
                  <a:pt x="168" y="13"/>
                </a:cubicBezTo>
                <a:cubicBezTo>
                  <a:pt x="170" y="11"/>
                  <a:pt x="172" y="10"/>
                  <a:pt x="173" y="7"/>
                </a:cubicBezTo>
                <a:cubicBezTo>
                  <a:pt x="171" y="6"/>
                  <a:pt x="170" y="10"/>
                  <a:pt x="169" y="10"/>
                </a:cubicBezTo>
                <a:cubicBezTo>
                  <a:pt x="166" y="7"/>
                  <a:pt x="163" y="4"/>
                  <a:pt x="161" y="1"/>
                </a:cubicBezTo>
                <a:cubicBezTo>
                  <a:pt x="159" y="2"/>
                  <a:pt x="157" y="2"/>
                  <a:pt x="155" y="0"/>
                </a:cubicBezTo>
                <a:cubicBezTo>
                  <a:pt x="152" y="1"/>
                  <a:pt x="148" y="2"/>
                  <a:pt x="145" y="2"/>
                </a:cubicBezTo>
                <a:cubicBezTo>
                  <a:pt x="144" y="3"/>
                  <a:pt x="145" y="4"/>
                  <a:pt x="145" y="5"/>
                </a:cubicBezTo>
                <a:cubicBezTo>
                  <a:pt x="144" y="6"/>
                  <a:pt x="142" y="6"/>
                  <a:pt x="140" y="6"/>
                </a:cubicBezTo>
                <a:cubicBezTo>
                  <a:pt x="141" y="10"/>
                  <a:pt x="139" y="14"/>
                  <a:pt x="138" y="18"/>
                </a:cubicBezTo>
                <a:cubicBezTo>
                  <a:pt x="138" y="19"/>
                  <a:pt x="140" y="19"/>
                  <a:pt x="140" y="20"/>
                </a:cubicBezTo>
                <a:cubicBezTo>
                  <a:pt x="139" y="21"/>
                  <a:pt x="139" y="22"/>
                  <a:pt x="139" y="23"/>
                </a:cubicBezTo>
                <a:cubicBezTo>
                  <a:pt x="139" y="24"/>
                  <a:pt x="141" y="24"/>
                  <a:pt x="141" y="25"/>
                </a:cubicBezTo>
                <a:cubicBezTo>
                  <a:pt x="138" y="29"/>
                  <a:pt x="135" y="37"/>
                  <a:pt x="130" y="39"/>
                </a:cubicBezTo>
                <a:cubicBezTo>
                  <a:pt x="125" y="39"/>
                  <a:pt x="121" y="38"/>
                  <a:pt x="118" y="34"/>
                </a:cubicBezTo>
                <a:cubicBezTo>
                  <a:pt x="118" y="33"/>
                  <a:pt x="120" y="32"/>
                  <a:pt x="120" y="30"/>
                </a:cubicBezTo>
                <a:cubicBezTo>
                  <a:pt x="121" y="29"/>
                  <a:pt x="122" y="30"/>
                  <a:pt x="123" y="29"/>
                </a:cubicBezTo>
                <a:cubicBezTo>
                  <a:pt x="125" y="22"/>
                  <a:pt x="124" y="16"/>
                  <a:pt x="119" y="12"/>
                </a:cubicBezTo>
                <a:cubicBezTo>
                  <a:pt x="117" y="11"/>
                  <a:pt x="115" y="11"/>
                  <a:pt x="113" y="10"/>
                </a:cubicBezTo>
                <a:cubicBezTo>
                  <a:pt x="108" y="10"/>
                  <a:pt x="105" y="13"/>
                  <a:pt x="101" y="14"/>
                </a:cubicBezTo>
                <a:cubicBezTo>
                  <a:pt x="102" y="15"/>
                  <a:pt x="101" y="18"/>
                  <a:pt x="99" y="19"/>
                </a:cubicBezTo>
                <a:cubicBezTo>
                  <a:pt x="99" y="24"/>
                  <a:pt x="100" y="29"/>
                  <a:pt x="104" y="32"/>
                </a:cubicBezTo>
                <a:cubicBezTo>
                  <a:pt x="101" y="37"/>
                  <a:pt x="96" y="35"/>
                  <a:pt x="92" y="38"/>
                </a:cubicBezTo>
                <a:cubicBezTo>
                  <a:pt x="88" y="34"/>
                  <a:pt x="84" y="30"/>
                  <a:pt x="79" y="26"/>
                </a:cubicBezTo>
                <a:cubicBezTo>
                  <a:pt x="80" y="30"/>
                  <a:pt x="84" y="33"/>
                  <a:pt x="89" y="36"/>
                </a:cubicBezTo>
                <a:cubicBezTo>
                  <a:pt x="88" y="38"/>
                  <a:pt x="89" y="39"/>
                  <a:pt x="89" y="41"/>
                </a:cubicBezTo>
                <a:cubicBezTo>
                  <a:pt x="87" y="41"/>
                  <a:pt x="86" y="43"/>
                  <a:pt x="84" y="42"/>
                </a:cubicBezTo>
                <a:cubicBezTo>
                  <a:pt x="83" y="41"/>
                  <a:pt x="84" y="40"/>
                  <a:pt x="83" y="39"/>
                </a:cubicBezTo>
                <a:cubicBezTo>
                  <a:pt x="81" y="44"/>
                  <a:pt x="78" y="51"/>
                  <a:pt x="72" y="47"/>
                </a:cubicBezTo>
                <a:cubicBezTo>
                  <a:pt x="70" y="49"/>
                  <a:pt x="73" y="49"/>
                  <a:pt x="72" y="51"/>
                </a:cubicBezTo>
                <a:cubicBezTo>
                  <a:pt x="68" y="53"/>
                  <a:pt x="58" y="49"/>
                  <a:pt x="55" y="45"/>
                </a:cubicBezTo>
                <a:cubicBezTo>
                  <a:pt x="59" y="44"/>
                  <a:pt x="63" y="46"/>
                  <a:pt x="64" y="42"/>
                </a:cubicBezTo>
                <a:cubicBezTo>
                  <a:pt x="66" y="38"/>
                  <a:pt x="60" y="34"/>
                  <a:pt x="55" y="35"/>
                </a:cubicBezTo>
                <a:cubicBezTo>
                  <a:pt x="52" y="38"/>
                  <a:pt x="49" y="40"/>
                  <a:pt x="52" y="44"/>
                </a:cubicBezTo>
                <a:cubicBezTo>
                  <a:pt x="47" y="46"/>
                  <a:pt x="40" y="40"/>
                  <a:pt x="39" y="36"/>
                </a:cubicBezTo>
                <a:cubicBezTo>
                  <a:pt x="40" y="34"/>
                  <a:pt x="40" y="32"/>
                  <a:pt x="39" y="31"/>
                </a:cubicBezTo>
                <a:cubicBezTo>
                  <a:pt x="39" y="32"/>
                  <a:pt x="38" y="32"/>
                  <a:pt x="38" y="31"/>
                </a:cubicBezTo>
                <a:cubicBezTo>
                  <a:pt x="37" y="32"/>
                  <a:pt x="36" y="35"/>
                  <a:pt x="35" y="37"/>
                </a:cubicBezTo>
                <a:cubicBezTo>
                  <a:pt x="33" y="37"/>
                  <a:pt x="31" y="38"/>
                  <a:pt x="28" y="37"/>
                </a:cubicBezTo>
                <a:cubicBezTo>
                  <a:pt x="27" y="35"/>
                  <a:pt x="28" y="32"/>
                  <a:pt x="26" y="32"/>
                </a:cubicBezTo>
                <a:cubicBezTo>
                  <a:pt x="27" y="33"/>
                  <a:pt x="26" y="38"/>
                  <a:pt x="23" y="39"/>
                </a:cubicBezTo>
                <a:cubicBezTo>
                  <a:pt x="22" y="38"/>
                  <a:pt x="21" y="38"/>
                  <a:pt x="19" y="38"/>
                </a:cubicBezTo>
                <a:cubicBezTo>
                  <a:pt x="17" y="40"/>
                  <a:pt x="14" y="41"/>
                  <a:pt x="13" y="45"/>
                </a:cubicBezTo>
                <a:cubicBezTo>
                  <a:pt x="12" y="45"/>
                  <a:pt x="9" y="43"/>
                  <a:pt x="8" y="44"/>
                </a:cubicBezTo>
                <a:cubicBezTo>
                  <a:pt x="7" y="46"/>
                  <a:pt x="10" y="47"/>
                  <a:pt x="9" y="49"/>
                </a:cubicBezTo>
                <a:cubicBezTo>
                  <a:pt x="7" y="49"/>
                  <a:pt x="5" y="46"/>
                  <a:pt x="4" y="49"/>
                </a:cubicBezTo>
                <a:cubicBezTo>
                  <a:pt x="4" y="50"/>
                  <a:pt x="6" y="51"/>
                  <a:pt x="7" y="52"/>
                </a:cubicBezTo>
                <a:cubicBezTo>
                  <a:pt x="6" y="56"/>
                  <a:pt x="4" y="57"/>
                  <a:pt x="3" y="60"/>
                </a:cubicBezTo>
                <a:cubicBezTo>
                  <a:pt x="2" y="60"/>
                  <a:pt x="2" y="60"/>
                  <a:pt x="1" y="60"/>
                </a:cubicBezTo>
                <a:cubicBezTo>
                  <a:pt x="1" y="61"/>
                  <a:pt x="3" y="60"/>
                  <a:pt x="3" y="61"/>
                </a:cubicBezTo>
                <a:cubicBezTo>
                  <a:pt x="2" y="62"/>
                  <a:pt x="0" y="62"/>
                  <a:pt x="0" y="64"/>
                </a:cubicBezTo>
                <a:cubicBezTo>
                  <a:pt x="1" y="65"/>
                  <a:pt x="3" y="65"/>
                  <a:pt x="4" y="66"/>
                </a:cubicBezTo>
                <a:cubicBezTo>
                  <a:pt x="1" y="73"/>
                  <a:pt x="7" y="77"/>
                  <a:pt x="9" y="82"/>
                </a:cubicBezTo>
                <a:cubicBezTo>
                  <a:pt x="8" y="87"/>
                  <a:pt x="4" y="88"/>
                  <a:pt x="3" y="91"/>
                </a:cubicBezTo>
                <a:cubicBezTo>
                  <a:pt x="4" y="90"/>
                  <a:pt x="5" y="88"/>
                  <a:pt x="7" y="88"/>
                </a:cubicBezTo>
                <a:cubicBezTo>
                  <a:pt x="8" y="90"/>
                  <a:pt x="7" y="92"/>
                  <a:pt x="9" y="92"/>
                </a:cubicBezTo>
                <a:cubicBezTo>
                  <a:pt x="10" y="89"/>
                  <a:pt x="9" y="88"/>
                  <a:pt x="9" y="86"/>
                </a:cubicBezTo>
                <a:cubicBezTo>
                  <a:pt x="10" y="85"/>
                  <a:pt x="11" y="83"/>
                  <a:pt x="13" y="83"/>
                </a:cubicBezTo>
                <a:cubicBezTo>
                  <a:pt x="15" y="84"/>
                  <a:pt x="15" y="86"/>
                  <a:pt x="16" y="88"/>
                </a:cubicBezTo>
                <a:cubicBezTo>
                  <a:pt x="18" y="88"/>
                  <a:pt x="19" y="87"/>
                  <a:pt x="21" y="88"/>
                </a:cubicBezTo>
                <a:cubicBezTo>
                  <a:pt x="23" y="89"/>
                  <a:pt x="21" y="91"/>
                  <a:pt x="23" y="92"/>
                </a:cubicBezTo>
                <a:cubicBezTo>
                  <a:pt x="24" y="93"/>
                  <a:pt x="25" y="90"/>
                  <a:pt x="26" y="90"/>
                </a:cubicBezTo>
                <a:cubicBezTo>
                  <a:pt x="29" y="90"/>
                  <a:pt x="28" y="91"/>
                  <a:pt x="31" y="92"/>
                </a:cubicBezTo>
                <a:cubicBezTo>
                  <a:pt x="33" y="90"/>
                  <a:pt x="35" y="89"/>
                  <a:pt x="38" y="91"/>
                </a:cubicBezTo>
                <a:cubicBezTo>
                  <a:pt x="40" y="88"/>
                  <a:pt x="42" y="86"/>
                  <a:pt x="45" y="88"/>
                </a:cubicBezTo>
                <a:cubicBezTo>
                  <a:pt x="46" y="88"/>
                  <a:pt x="47" y="86"/>
                  <a:pt x="48" y="86"/>
                </a:cubicBezTo>
                <a:cubicBezTo>
                  <a:pt x="48" y="86"/>
                  <a:pt x="49" y="88"/>
                  <a:pt x="50" y="87"/>
                </a:cubicBezTo>
                <a:cubicBezTo>
                  <a:pt x="48" y="85"/>
                  <a:pt x="51" y="82"/>
                  <a:pt x="53" y="81"/>
                </a:cubicBezTo>
                <a:cubicBezTo>
                  <a:pt x="53" y="80"/>
                  <a:pt x="52" y="79"/>
                  <a:pt x="53" y="77"/>
                </a:cubicBezTo>
                <a:cubicBezTo>
                  <a:pt x="53" y="77"/>
                  <a:pt x="54" y="77"/>
                  <a:pt x="55" y="77"/>
                </a:cubicBezTo>
                <a:cubicBezTo>
                  <a:pt x="55" y="81"/>
                  <a:pt x="52" y="85"/>
                  <a:pt x="53" y="88"/>
                </a:cubicBezTo>
                <a:cubicBezTo>
                  <a:pt x="56" y="90"/>
                  <a:pt x="61" y="90"/>
                  <a:pt x="64" y="94"/>
                </a:cubicBezTo>
                <a:cubicBezTo>
                  <a:pt x="64" y="95"/>
                  <a:pt x="64" y="95"/>
                  <a:pt x="64" y="95"/>
                </a:cubicBezTo>
                <a:cubicBezTo>
                  <a:pt x="63" y="95"/>
                  <a:pt x="62" y="96"/>
                  <a:pt x="62" y="98"/>
                </a:cubicBezTo>
                <a:cubicBezTo>
                  <a:pt x="56" y="99"/>
                  <a:pt x="53" y="104"/>
                  <a:pt x="48" y="107"/>
                </a:cubicBezTo>
                <a:cubicBezTo>
                  <a:pt x="53" y="107"/>
                  <a:pt x="58" y="97"/>
                  <a:pt x="66" y="102"/>
                </a:cubicBezTo>
                <a:cubicBezTo>
                  <a:pt x="68" y="100"/>
                  <a:pt x="64" y="99"/>
                  <a:pt x="66" y="98"/>
                </a:cubicBezTo>
                <a:cubicBezTo>
                  <a:pt x="68" y="100"/>
                  <a:pt x="67" y="103"/>
                  <a:pt x="69" y="106"/>
                </a:cubicBezTo>
                <a:cubicBezTo>
                  <a:pt x="67" y="116"/>
                  <a:pt x="56" y="117"/>
                  <a:pt x="55" y="127"/>
                </a:cubicBezTo>
                <a:cubicBezTo>
                  <a:pt x="64" y="134"/>
                  <a:pt x="71" y="115"/>
                  <a:pt x="78" y="118"/>
                </a:cubicBezTo>
                <a:cubicBezTo>
                  <a:pt x="83" y="120"/>
                  <a:pt x="79" y="123"/>
                  <a:pt x="79" y="127"/>
                </a:cubicBezTo>
                <a:cubicBezTo>
                  <a:pt x="82" y="127"/>
                  <a:pt x="82" y="122"/>
                  <a:pt x="85" y="122"/>
                </a:cubicBezTo>
                <a:cubicBezTo>
                  <a:pt x="88" y="123"/>
                  <a:pt x="86" y="126"/>
                  <a:pt x="87" y="128"/>
                </a:cubicBezTo>
                <a:cubicBezTo>
                  <a:pt x="91" y="129"/>
                  <a:pt x="89" y="132"/>
                  <a:pt x="91" y="135"/>
                </a:cubicBezTo>
                <a:cubicBezTo>
                  <a:pt x="93" y="135"/>
                  <a:pt x="94" y="131"/>
                  <a:pt x="97" y="132"/>
                </a:cubicBezTo>
                <a:cubicBezTo>
                  <a:pt x="99" y="135"/>
                  <a:pt x="103" y="141"/>
                  <a:pt x="98" y="144"/>
                </a:cubicBezTo>
                <a:cubicBezTo>
                  <a:pt x="99" y="147"/>
                  <a:pt x="96" y="147"/>
                  <a:pt x="94" y="148"/>
                </a:cubicBezTo>
                <a:cubicBezTo>
                  <a:pt x="95" y="150"/>
                  <a:pt x="94" y="151"/>
                  <a:pt x="92" y="153"/>
                </a:cubicBezTo>
                <a:cubicBezTo>
                  <a:pt x="94" y="157"/>
                  <a:pt x="94" y="164"/>
                  <a:pt x="100" y="164"/>
                </a:cubicBezTo>
                <a:cubicBezTo>
                  <a:pt x="102" y="165"/>
                  <a:pt x="101" y="166"/>
                  <a:pt x="103" y="167"/>
                </a:cubicBezTo>
                <a:cubicBezTo>
                  <a:pt x="106" y="165"/>
                  <a:pt x="110" y="167"/>
                  <a:pt x="113" y="164"/>
                </a:cubicBezTo>
                <a:cubicBezTo>
                  <a:pt x="115" y="164"/>
                  <a:pt x="115" y="164"/>
                  <a:pt x="115" y="164"/>
                </a:cubicBezTo>
                <a:cubicBezTo>
                  <a:pt x="116" y="163"/>
                  <a:pt x="116" y="163"/>
                  <a:pt x="116" y="160"/>
                </a:cubicBezTo>
                <a:cubicBezTo>
                  <a:pt x="117" y="160"/>
                  <a:pt x="117" y="158"/>
                  <a:pt x="118" y="157"/>
                </a:cubicBezTo>
                <a:cubicBezTo>
                  <a:pt x="117" y="156"/>
                  <a:pt x="116" y="155"/>
                  <a:pt x="118" y="152"/>
                </a:cubicBezTo>
                <a:cubicBezTo>
                  <a:pt x="116" y="149"/>
                  <a:pt x="115" y="145"/>
                  <a:pt x="112" y="143"/>
                </a:cubicBezTo>
                <a:cubicBezTo>
                  <a:pt x="110" y="142"/>
                  <a:pt x="107" y="143"/>
                  <a:pt x="106" y="141"/>
                </a:cubicBezTo>
                <a:cubicBezTo>
                  <a:pt x="115" y="138"/>
                  <a:pt x="115" y="121"/>
                  <a:pt x="120" y="115"/>
                </a:cubicBezTo>
                <a:cubicBezTo>
                  <a:pt x="123" y="117"/>
                  <a:pt x="124" y="120"/>
                  <a:pt x="127" y="122"/>
                </a:cubicBezTo>
                <a:cubicBezTo>
                  <a:pt x="126" y="123"/>
                  <a:pt x="127" y="126"/>
                  <a:pt x="129" y="125"/>
                </a:cubicBezTo>
                <a:cubicBezTo>
                  <a:pt x="130" y="120"/>
                  <a:pt x="123" y="117"/>
                  <a:pt x="124" y="111"/>
                </a:cubicBezTo>
                <a:cubicBezTo>
                  <a:pt x="127" y="110"/>
                  <a:pt x="129" y="108"/>
                  <a:pt x="132" y="107"/>
                </a:cubicBezTo>
                <a:cubicBezTo>
                  <a:pt x="138" y="109"/>
                  <a:pt x="141" y="108"/>
                  <a:pt x="146" y="108"/>
                </a:cubicBezTo>
                <a:cubicBezTo>
                  <a:pt x="147" y="108"/>
                  <a:pt x="149" y="109"/>
                  <a:pt x="150" y="107"/>
                </a:cubicBezTo>
                <a:cubicBezTo>
                  <a:pt x="150" y="107"/>
                  <a:pt x="149" y="106"/>
                  <a:pt x="149" y="105"/>
                </a:cubicBezTo>
                <a:cubicBezTo>
                  <a:pt x="148" y="104"/>
                  <a:pt x="146" y="105"/>
                  <a:pt x="145" y="104"/>
                </a:cubicBezTo>
                <a:cubicBezTo>
                  <a:pt x="144" y="99"/>
                  <a:pt x="150" y="94"/>
                  <a:pt x="154" y="91"/>
                </a:cubicBezTo>
                <a:cubicBezTo>
                  <a:pt x="152" y="90"/>
                  <a:pt x="151" y="91"/>
                  <a:pt x="149" y="90"/>
                </a:cubicBezTo>
                <a:cubicBezTo>
                  <a:pt x="149" y="85"/>
                  <a:pt x="152" y="84"/>
                  <a:pt x="153" y="80"/>
                </a:cubicBezTo>
                <a:cubicBezTo>
                  <a:pt x="155" y="78"/>
                  <a:pt x="158" y="79"/>
                  <a:pt x="159" y="76"/>
                </a:cubicBezTo>
                <a:cubicBezTo>
                  <a:pt x="163" y="75"/>
                  <a:pt x="167" y="77"/>
                  <a:pt x="170" y="74"/>
                </a:cubicBezTo>
                <a:cubicBezTo>
                  <a:pt x="167" y="73"/>
                  <a:pt x="166" y="74"/>
                  <a:pt x="164" y="74"/>
                </a:cubicBezTo>
                <a:close/>
                <a:moveTo>
                  <a:pt x="55" y="71"/>
                </a:moveTo>
                <a:cubicBezTo>
                  <a:pt x="55" y="69"/>
                  <a:pt x="57" y="68"/>
                  <a:pt x="59" y="68"/>
                </a:cubicBezTo>
                <a:cubicBezTo>
                  <a:pt x="59" y="69"/>
                  <a:pt x="57" y="72"/>
                  <a:pt x="55" y="71"/>
                </a:cubicBezTo>
                <a:close/>
                <a:moveTo>
                  <a:pt x="59" y="100"/>
                </a:moveTo>
                <a:cubicBezTo>
                  <a:pt x="60" y="99"/>
                  <a:pt x="64" y="97"/>
                  <a:pt x="64" y="100"/>
                </a:cubicBezTo>
                <a:cubicBezTo>
                  <a:pt x="63" y="101"/>
                  <a:pt x="61" y="100"/>
                  <a:pt x="59" y="100"/>
                </a:cubicBezTo>
                <a:close/>
              </a:path>
            </a:pathLst>
          </a:custGeom>
          <a:solidFill>
            <a:schemeClr val="accent1">
              <a:lumMod val="25000"/>
            </a:schemeClr>
          </a:solidFill>
          <a:ln w="15875" cap="flat">
            <a:noFill/>
            <a:prstDash val="solid"/>
            <a:miter lim="800000"/>
          </a:ln>
        </p:spPr>
        <p:txBody>
          <a:bodyPr vert="horz" wrap="square" lIns="91440" tIns="45720" rIns="91440" bIns="45720" numCol="1" anchor="ctr"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solidFill>
                <a:srgbClr val="FFFFFF"/>
              </a:solidFill>
              <a:ea typeface="Calibri" panose="020F0502020204030204" charset="0"/>
            </a:endParaRPr>
          </a:p>
        </p:txBody>
      </p:sp>
      <p:sp>
        <p:nvSpPr>
          <p:cNvPr id="4" name="文本框 3"/>
          <p:cNvSpPr txBox="1"/>
          <p:nvPr/>
        </p:nvSpPr>
        <p:spPr>
          <a:xfrm>
            <a:off x="1309370" y="262255"/>
            <a:ext cx="3870960" cy="829945"/>
          </a:xfrm>
          <a:prstGeom prst="rect">
            <a:avLst/>
          </a:prstGeom>
          <a:noFill/>
        </p:spPr>
        <p:txBody>
          <a:bodyPr wrap="none" rtlCol="0">
            <a:spAutoFit/>
          </a:bodyPr>
          <a:lstStyle/>
          <a:p>
            <a:r>
              <a:rPr lang="en-IN" altLang="zh-CN" sz="2400" b="1" dirty="0">
                <a:solidFill>
                  <a:srgbClr val="030000"/>
                </a:solidFill>
                <a:ea typeface="Calibri" panose="020F0502020204030204" charset="0"/>
              </a:rPr>
              <a:t>DEMONSTRATION OF OUR APP</a:t>
            </a:r>
            <a:r>
              <a:rPr lang="zh-CN" altLang="en-US" sz="2400" b="1" dirty="0">
                <a:solidFill>
                  <a:srgbClr val="030000"/>
                </a:solidFill>
                <a:ea typeface="Calibri" panose="020F0502020204030204" charset="0"/>
              </a:rPr>
              <a:t>
</a:t>
            </a:r>
            <a:endParaRPr lang="zh-CN" altLang="en-US" sz="2400" b="1" dirty="0">
              <a:solidFill>
                <a:srgbClr val="030000"/>
              </a:solidFill>
              <a:ea typeface="Calibri" panose="020F0502020204030204" charset="0"/>
            </a:endParaRPr>
          </a:p>
        </p:txBody>
      </p:sp>
      <p:pic>
        <p:nvPicPr>
          <p:cNvPr id="33" name="C__MTH_208_project 2_ShinyApp - Shiny 2024-11-11 17-29-44">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817880"/>
            <a:ext cx="12192000" cy="60407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timing>
    <p:tnLst>
      <p:par>
        <p:cTn id="1" dur="indefinite" restart="never" nodeType="tmRoot">
          <p:childTnLst>
            <p:video fullScrn="0">
              <p:cMediaNode>
                <p:cTn id="2" fill="hold" display="1">
                  <p:stCondLst>
                    <p:cond delay="indefinite"/>
                  </p:stCondLst>
                </p:cTn>
                <p:tgtEl>
                  <p:spTgt spid="33"/>
                </p:tgtEl>
              </p:cMediaNode>
            </p:video>
            <p:seq concurrent="1" nextAc="seek">
              <p:cTn id="3" restart="whenNotActive" fill="hold" evtFilter="cancelBubble" nodeType="interactiveSeq">
                <p:stCondLst>
                  <p:cond evt="onClick" delay="0">
                    <p:tgtEl>
                      <p:spTgt spid="3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33"/>
                                        </p:tgtEl>
                                      </p:cBhvr>
                                    </p:cmd>
                                  </p:childTnLst>
                                </p:cTn>
                              </p:par>
                            </p:childTnLst>
                          </p:cTn>
                        </p:par>
                      </p:childTnLst>
                    </p:cTn>
                  </p:par>
                </p:childTnLst>
              </p:cTn>
              <p:nextCondLst>
                <p:cond evt="onClick" delay="0">
                  <p:tgtEl>
                    <p:spTgt spid="33"/>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473220" y="2290390"/>
            <a:ext cx="8718779" cy="4567609"/>
          </a:xfrm>
          <a:prstGeom prst="rect">
            <a:avLst/>
          </a:prstGeom>
        </p:spPr>
      </p:pic>
      <p:pic>
        <p:nvPicPr>
          <p:cNvPr id="9" name="图片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57466" y="0"/>
            <a:ext cx="1134533" cy="1930400"/>
          </a:xfrm>
          <a:prstGeom prst="rect">
            <a:avLst/>
          </a:prstGeom>
        </p:spPr>
      </p:pic>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3989748" cy="6858000"/>
          </a:xfrm>
          <a:prstGeom prst="rect">
            <a:avLst/>
          </a:prstGeom>
        </p:spPr>
      </p:pic>
      <p:sp>
        <p:nvSpPr>
          <p:cNvPr id="8" name="矩形 7"/>
          <p:cNvSpPr/>
          <p:nvPr/>
        </p:nvSpPr>
        <p:spPr>
          <a:xfrm>
            <a:off x="4690339" y="4253330"/>
            <a:ext cx="6527800" cy="460375"/>
          </a:xfrm>
          <a:prstGeom prst="rect">
            <a:avLst/>
          </a:prstGeom>
        </p:spPr>
        <p:txBody>
          <a:bodyPr wrap="square">
            <a:spAutoFit/>
          </a:bodyPr>
          <a:lstStyle/>
          <a:p>
            <a:pPr>
              <a:lnSpc>
                <a:spcPct val="150000"/>
              </a:lnSpc>
            </a:pPr>
            <a:r>
              <a:rPr lang="zh-CN" altLang="en-US" sz="800" dirty="0">
                <a:latin typeface="Calibri" panose="020F0502020204030204" charset="0"/>
                <a:ea typeface="Calibri" panose="020F0502020204030204" charset="0"/>
              </a:rPr>
              <a:t>Enter your text here, or paste your text here. 
</a:t>
            </a:r>
            <a:endParaRPr lang="zh-CN" altLang="en-US" sz="800" dirty="0">
              <a:latin typeface="Calibri" panose="020F0502020204030204" charset="0"/>
              <a:ea typeface="Calibri" panose="020F0502020204030204" charset="0"/>
            </a:endParaRPr>
          </a:p>
        </p:txBody>
      </p:sp>
      <p:pic>
        <p:nvPicPr>
          <p:cNvPr id="2" name="Picture 1"/>
          <p:cNvPicPr>
            <a:picLocks noChangeAspect="1"/>
          </p:cNvPicPr>
          <p:nvPr/>
        </p:nvPicPr>
        <p:blipFill>
          <a:blip r:embed="rId4"/>
          <a:stretch>
            <a:fillRect/>
          </a:stretch>
        </p:blipFill>
        <p:spPr>
          <a:xfrm>
            <a:off x="635" y="0"/>
            <a:ext cx="12082780" cy="6857365"/>
          </a:xfrm>
          <a:prstGeom prst="rect">
            <a:avLst/>
          </a:prstGeom>
        </p:spPr>
      </p:pic>
      <p:sp>
        <p:nvSpPr>
          <p:cNvPr id="3" name="文本框 3"/>
          <p:cNvSpPr txBox="1"/>
          <p:nvPr/>
        </p:nvSpPr>
        <p:spPr>
          <a:xfrm>
            <a:off x="4690110" y="6057265"/>
            <a:ext cx="3945255" cy="800100"/>
          </a:xfrm>
          <a:prstGeom prst="rect">
            <a:avLst/>
          </a:prstGeom>
          <a:noFill/>
        </p:spPr>
        <p:txBody>
          <a:bodyPr wrap="none" rtlCol="0">
            <a:noAutofit/>
          </a:bodyPr>
          <a:p>
            <a:r>
              <a:rPr lang="en-US" altLang="zh-CN" sz="6000" b="1" dirty="0">
                <a:ea typeface="Calibri" panose="020F0502020204030204" charset="0"/>
              </a:rPr>
              <a:t>THANK YOU</a:t>
            </a:r>
            <a:endParaRPr lang="en-US" altLang="zh-CN" sz="6000" b="1" dirty="0">
              <a:ea typeface="Calibri" panose="020F0502020204030204" charset="0"/>
            </a:endParaRPr>
          </a:p>
        </p:txBody>
      </p:sp>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timing>
    <p:tnLst>
      <p:par>
        <p:cTn id="1" dur="indefinite" restart="never" nodeType="tmRoot"/>
      </p:par>
    </p:tnLst>
  </p:timing>
</p:sld>
</file>

<file path=ppt/tags/tag1.xml><?xml version="1.0" encoding="utf-8"?>
<p:tagLst xmlns:p="http://schemas.openxmlformats.org/presentationml/2006/main">
  <p:tag name="KSO_WM_MEDIACOVER_FLAG" val="1"/>
  <p:tag name="KSO_WM_UNIT_MEDIACOVER_BTN_STATE" val="1"/>
</p:tagLst>
</file>

<file path=ppt/tags/tag2.xml><?xml version="1.0" encoding="utf-8"?>
<p:tagLst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1">
      <a:majorFont>
        <a:latin typeface="等线 Light"/>
        <a:ea typeface="微软雅黑"/>
        <a:cs typeface=""/>
      </a:majorFont>
      <a:minorFont>
        <a:latin typeface="等线"/>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2158</Words>
  <Application>WPS Presentation</Application>
  <PresentationFormat>宽屏</PresentationFormat>
  <Paragraphs>43</Paragraphs>
  <Slides>6</Slides>
  <Notes>15</Notes>
  <HiddenSlides>0</HiddenSlides>
  <MMClips>1</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6</vt:i4>
      </vt:variant>
    </vt:vector>
  </HeadingPairs>
  <TitlesOfParts>
    <vt:vector size="15" baseType="lpstr">
      <vt:lpstr>Arial</vt:lpstr>
      <vt:lpstr>SimSun</vt:lpstr>
      <vt:lpstr>Wingdings</vt:lpstr>
      <vt:lpstr>Calibri</vt:lpstr>
      <vt:lpstr>等线</vt:lpstr>
      <vt:lpstr>Microsoft YaHei</vt:lpstr>
      <vt:lpstr>Arial Unicode MS</vt:lpstr>
      <vt:lpstr>等线 Light</vt:lpstr>
      <vt:lpstr>Office 主题​​</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吴 胜杰</dc:creator>
  <cp:lastModifiedBy>Piyush Kumar</cp:lastModifiedBy>
  <cp:revision>15</cp:revision>
  <dcterms:created xsi:type="dcterms:W3CDTF">2018-10-31T13:56:00Z</dcterms:created>
  <dcterms:modified xsi:type="dcterms:W3CDTF">2024-11-13T09:44:41Z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1033-12.2.0.18607</vt:lpwstr>
  </property>
  <property fmtid="{D5CDD505-2E9C-101B-9397-08002B2CF9AE}" pid="3" name="ICV">
    <vt:lpwstr>19A5A84EB93A4595996946A6EE9905D0_11</vt:lpwstr>
  </property>
</Properties>
</file>

<file path=docProps/thumbnail.jpeg>
</file>